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54" r:id="rId1"/>
  </p:sldMasterIdLst>
  <p:sldIdLst>
    <p:sldId id="269" r:id="rId2"/>
    <p:sldId id="270" r:id="rId3"/>
    <p:sldId id="274" r:id="rId4"/>
    <p:sldId id="271" r:id="rId5"/>
    <p:sldId id="275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948"/>
    <p:restoredTop sz="94643"/>
  </p:normalViewPr>
  <p:slideViewPr>
    <p:cSldViewPr snapToGrid="0" snapToObjects="1">
      <p:cViewPr varScale="1">
        <p:scale>
          <a:sx n="82" d="100"/>
          <a:sy n="82" d="100"/>
        </p:scale>
        <p:origin x="25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7817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160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8275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950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56277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0637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782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38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2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73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2791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45682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2294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946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64308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9717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D6E21-6488-4641-8917-D9607D0FB3E5}" type="datetimeFigureOut">
              <a:rPr lang="ru-RU" smtClean="0"/>
              <a:t>27.09.2018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41E0D51-AD97-474A-92B7-B72CAFAD1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375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56" r:id="rId2"/>
    <p:sldLayoutId id="2147483957" r:id="rId3"/>
    <p:sldLayoutId id="2147483958" r:id="rId4"/>
    <p:sldLayoutId id="2147483959" r:id="rId5"/>
    <p:sldLayoutId id="2147483960" r:id="rId6"/>
    <p:sldLayoutId id="2147483961" r:id="rId7"/>
    <p:sldLayoutId id="2147483962" r:id="rId8"/>
    <p:sldLayoutId id="2147483963" r:id="rId9"/>
    <p:sldLayoutId id="2147483964" r:id="rId10"/>
    <p:sldLayoutId id="2147483965" r:id="rId11"/>
    <p:sldLayoutId id="2147483966" r:id="rId12"/>
    <p:sldLayoutId id="2147483967" r:id="rId13"/>
    <p:sldLayoutId id="2147483968" r:id="rId14"/>
    <p:sldLayoutId id="2147483969" r:id="rId15"/>
    <p:sldLayoutId id="21474839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24251EC-8C6F-364F-85F8-AE69EC2FF56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3500" b="1" dirty="0"/>
              <a:t>Современные методы формирования у школьников естественной мотивации к освоению новой области знаний и компетенций в контексте ФГОС</a:t>
            </a:r>
            <a:r>
              <a:rPr lang="ru-RU" sz="3500" dirty="0"/>
              <a:t> 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B275D61-FCEA-BD4D-A22A-0400A8AC9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558833"/>
            <a:ext cx="7766936" cy="1096899"/>
          </a:xfrm>
        </p:spPr>
        <p:txBody>
          <a:bodyPr>
            <a:noAutofit/>
          </a:bodyPr>
          <a:lstStyle/>
          <a:p>
            <a:pPr algn="r"/>
            <a:r>
              <a:rPr lang="ru-RU" sz="2000" b="1" dirty="0">
                <a:solidFill>
                  <a:schemeClr val="tx1"/>
                </a:solidFill>
              </a:rPr>
              <a:t>Аксенова Наталья Ивановна</a:t>
            </a:r>
          </a:p>
          <a:p>
            <a:pPr algn="r"/>
            <a:r>
              <a:rPr lang="ru-RU" sz="2000" b="1" dirty="0">
                <a:solidFill>
                  <a:schemeClr val="tx1"/>
                </a:solidFill>
              </a:rPr>
              <a:t>Учитель английского языка</a:t>
            </a:r>
          </a:p>
          <a:p>
            <a:pPr algn="r"/>
            <a:r>
              <a:rPr lang="ru-RU" sz="2000" b="1" dirty="0">
                <a:solidFill>
                  <a:schemeClr val="tx1"/>
                </a:solidFill>
              </a:rPr>
              <a:t>ГБОУ СОШ №347</a:t>
            </a:r>
          </a:p>
        </p:txBody>
      </p:sp>
    </p:spTree>
    <p:extLst>
      <p:ext uri="{BB962C8B-B14F-4D97-AF65-F5344CB8AC3E}">
        <p14:creationId xmlns:p14="http://schemas.microsoft.com/office/powerpoint/2010/main" val="2369483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5CF3AD-5DF0-6847-82A3-799C99101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20915"/>
            <a:ext cx="8553752" cy="56204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i="1" dirty="0">
                <a:solidFill>
                  <a:schemeClr val="tx1"/>
                </a:solidFill>
              </a:rPr>
              <a:t>Экономика будущего - экономика знаний, главным ресурсом которой станут информация и интеллект, а самыми перспективными сферами инвестиций - образовательные технологии и производство информации.</a:t>
            </a:r>
          </a:p>
          <a:p>
            <a:pPr marL="0" indent="0">
              <a:buNone/>
            </a:pPr>
            <a:endParaRPr lang="ru-RU" sz="4000" dirty="0">
              <a:solidFill>
                <a:schemeClr val="tx1"/>
              </a:solidFill>
            </a:endParaRPr>
          </a:p>
          <a:p>
            <a:pPr marL="0" indent="0" algn="r">
              <a:buNone/>
            </a:pPr>
            <a:r>
              <a:rPr lang="ru-RU" sz="2200" b="1" i="1" dirty="0">
                <a:solidFill>
                  <a:schemeClr val="tx1"/>
                </a:solidFill>
              </a:rPr>
              <a:t>Александр Кириллович Гладилин, д.х.н., профессор</a:t>
            </a:r>
            <a:endParaRPr lang="ru-RU" sz="22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329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35CF3AD-5DF0-6847-82A3-799C99101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20915"/>
            <a:ext cx="8553752" cy="56204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b="1" dirty="0">
                <a:solidFill>
                  <a:schemeClr val="tx1"/>
                </a:solidFill>
              </a:rPr>
              <a:t>Диалоговый тренажер</a:t>
            </a:r>
            <a:r>
              <a:rPr lang="ru-RU" sz="4000" dirty="0">
                <a:solidFill>
                  <a:schemeClr val="tx1"/>
                </a:solidFill>
              </a:rPr>
              <a:t> — интерактивное упражнение, которое, по сути,  копирует разговор с человеком. Он помогает отработать навыки общения, проверить знания ранее изученного материала и т 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837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42C1F-1FB8-A842-A7D9-B464EE51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4133" y="624115"/>
            <a:ext cx="9105295" cy="1320800"/>
          </a:xfrm>
        </p:spPr>
        <p:txBody>
          <a:bodyPr/>
          <a:lstStyle/>
          <a:p>
            <a:r>
              <a:rPr lang="ru-RU" b="1" dirty="0"/>
              <a:t>Преимущества диалоговых тренажеров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5CF3AD-5DF0-6847-82A3-799C99101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67543"/>
            <a:ext cx="9337523" cy="5762171"/>
          </a:xfrm>
        </p:spPr>
        <p:txBody>
          <a:bodyPr>
            <a:normAutofit fontScale="47500" lnSpcReduction="20000"/>
          </a:bodyPr>
          <a:lstStyle/>
          <a:p>
            <a:pPr lvl="0"/>
            <a:r>
              <a:rPr lang="ru-RU" sz="5600" dirty="0">
                <a:solidFill>
                  <a:schemeClr val="tx1"/>
                </a:solidFill>
              </a:rPr>
              <a:t>тематическое единство (сюжет игры и зависимость реплик персонажей)</a:t>
            </a:r>
          </a:p>
          <a:p>
            <a:pPr lvl="0"/>
            <a:r>
              <a:rPr lang="ru-RU" sz="5600" dirty="0">
                <a:solidFill>
                  <a:schemeClr val="tx1"/>
                </a:solidFill>
              </a:rPr>
              <a:t>визуализация персонажей, которая может позволять слушателю давать ответы не от собственного лица, а быть в роли какого-то персонажа. А также каждый персонаж имеет свои эмоции (радость, грусть, сожаление и т.д.) и реакцию на ответ (похвала, рекомендации и т.п.)</a:t>
            </a:r>
          </a:p>
          <a:p>
            <a:pPr lvl="0"/>
            <a:r>
              <a:rPr lang="ru-RU" sz="5600" dirty="0">
                <a:solidFill>
                  <a:schemeClr val="tx1"/>
                </a:solidFill>
              </a:rPr>
              <a:t>отработка навыков в безопасной игровой среде: можно ошибаться, так как это своего рода тренировка</a:t>
            </a:r>
          </a:p>
          <a:p>
            <a:pPr lvl="0"/>
            <a:r>
              <a:rPr lang="ru-RU" sz="5600" dirty="0">
                <a:solidFill>
                  <a:schemeClr val="tx1"/>
                </a:solidFill>
              </a:rPr>
              <a:t>разбор допущенных ошибок, это пояснения выбранного ответа или разбор на очных занятиях / уроках</a:t>
            </a:r>
          </a:p>
        </p:txBody>
      </p:sp>
    </p:spTree>
    <p:extLst>
      <p:ext uri="{BB962C8B-B14F-4D97-AF65-F5344CB8AC3E}">
        <p14:creationId xmlns:p14="http://schemas.microsoft.com/office/powerpoint/2010/main" val="623213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42C1F-1FB8-A842-A7D9-B464EE51A3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446" y="638630"/>
            <a:ext cx="9105295" cy="1320800"/>
          </a:xfrm>
        </p:spPr>
        <p:txBody>
          <a:bodyPr>
            <a:normAutofit/>
          </a:bodyPr>
          <a:lstStyle/>
          <a:p>
            <a:r>
              <a:rPr lang="en-US" sz="4000" b="1" dirty="0" err="1"/>
              <a:t>iSpring</a:t>
            </a:r>
            <a:r>
              <a:rPr lang="en-US" sz="4000" b="1" dirty="0"/>
              <a:t> Suite</a:t>
            </a:r>
            <a:endParaRPr lang="ru-RU" sz="40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35CF3AD-5DF0-6847-82A3-799C991010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67543"/>
            <a:ext cx="9337523" cy="5762171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sz="3600" dirty="0"/>
              <a:t>Простая программа для быстрой разработки электронных курсов, тестов, диалоговых тренажеров, встраиваемая в MS </a:t>
            </a:r>
            <a:r>
              <a:rPr lang="ru-RU" sz="3600" dirty="0" err="1"/>
              <a:t>PowerPoint</a:t>
            </a:r>
            <a:r>
              <a:rPr lang="ru-RU" sz="3600" dirty="0"/>
              <a:t>. </a:t>
            </a: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66980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{B6811C84-9B80-C24F-8FA4-A9853234A051}tf10001060</Template>
  <TotalTime>237</TotalTime>
  <Words>182</Words>
  <Application>Microsoft Office PowerPoint</Application>
  <PresentationFormat>Широкоэкранный</PresentationFormat>
  <Paragraphs>15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Аспект</vt:lpstr>
      <vt:lpstr>Современные методы формирования у школьников естественной мотивации к освоению новой области знаний и компетенций в контексте ФГОС </vt:lpstr>
      <vt:lpstr>Презентация PowerPoint</vt:lpstr>
      <vt:lpstr>Презентация PowerPoint</vt:lpstr>
      <vt:lpstr>Преимущества диалоговых тренажеров </vt:lpstr>
      <vt:lpstr>iSpring Suite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наталья аксенова</dc:creator>
  <cp:lastModifiedBy>Marina Sizova</cp:lastModifiedBy>
  <cp:revision>36</cp:revision>
  <dcterms:created xsi:type="dcterms:W3CDTF">2018-07-24T12:00:03Z</dcterms:created>
  <dcterms:modified xsi:type="dcterms:W3CDTF">2018-09-27T20:26:06Z</dcterms:modified>
</cp:coreProperties>
</file>