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6" r:id="rId2"/>
    <p:sldId id="529" r:id="rId3"/>
    <p:sldId id="536" r:id="rId4"/>
    <p:sldId id="433" r:id="rId5"/>
    <p:sldId id="432" r:id="rId6"/>
    <p:sldId id="338" r:id="rId7"/>
    <p:sldId id="523" r:id="rId8"/>
    <p:sldId id="524" r:id="rId9"/>
    <p:sldId id="556" r:id="rId10"/>
    <p:sldId id="557" r:id="rId11"/>
    <p:sldId id="558" r:id="rId12"/>
    <p:sldId id="492" r:id="rId13"/>
    <p:sldId id="493" r:id="rId14"/>
    <p:sldId id="559" r:id="rId15"/>
    <p:sldId id="562" r:id="rId16"/>
    <p:sldId id="308" r:id="rId17"/>
    <p:sldId id="310" r:id="rId18"/>
    <p:sldId id="314" r:id="rId19"/>
    <p:sldId id="395" r:id="rId20"/>
    <p:sldId id="439" r:id="rId21"/>
    <p:sldId id="500" r:id="rId22"/>
    <p:sldId id="440" r:id="rId23"/>
    <p:sldId id="435" r:id="rId24"/>
    <p:sldId id="465" r:id="rId25"/>
    <p:sldId id="486" r:id="rId26"/>
    <p:sldId id="318" r:id="rId27"/>
    <p:sldId id="504" r:id="rId28"/>
    <p:sldId id="505" r:id="rId29"/>
    <p:sldId id="564" r:id="rId30"/>
    <p:sldId id="565" r:id="rId31"/>
    <p:sldId id="506" r:id="rId32"/>
    <p:sldId id="563" r:id="rId33"/>
    <p:sldId id="566" r:id="rId34"/>
    <p:sldId id="567" r:id="rId35"/>
    <p:sldId id="568" r:id="rId36"/>
    <p:sldId id="569" r:id="rId37"/>
    <p:sldId id="570" r:id="rId38"/>
    <p:sldId id="571" r:id="rId3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mbria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mbria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mbria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mbria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mbri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mbri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mbri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mbri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mbria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84404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892" autoAdjust="0"/>
  </p:normalViewPr>
  <p:slideViewPr>
    <p:cSldViewPr>
      <p:cViewPr varScale="1">
        <p:scale>
          <a:sx n="63" d="100"/>
          <a:sy n="63" d="100"/>
        </p:scale>
        <p:origin x="1378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201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Relationship Id="rId4" Type="http://schemas.openxmlformats.org/officeDocument/2006/relationships/image" Target="../media/image18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Relationship Id="rId4" Type="http://schemas.openxmlformats.org/officeDocument/2006/relationships/image" Target="../media/image18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3653B2-385F-479E-8AED-E923A4098C51}" type="doc">
      <dgm:prSet loTypeId="urn:microsoft.com/office/officeart/2005/8/layout/hList7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84C1A9BA-349A-4BB0-9CD0-79A8664D2FB4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r>
            <a:rPr lang="ru-RU" sz="2200" b="1" dirty="0" smtClean="0">
              <a:solidFill>
                <a:srgbClr val="663300"/>
              </a:solidFill>
            </a:rPr>
            <a:t>Акт по форме ППЭ-21</a:t>
          </a:r>
          <a:endParaRPr lang="ru-RU" sz="2200" b="1" dirty="0">
            <a:solidFill>
              <a:srgbClr val="663300"/>
            </a:solidFill>
          </a:endParaRPr>
        </a:p>
      </dgm:t>
    </dgm:pt>
    <dgm:pt modelId="{0614B877-F5DF-4263-B8CD-2D9D09F14591}" type="parTrans" cxnId="{160DC032-9382-49B4-BAFE-6AFC4C042035}">
      <dgm:prSet/>
      <dgm:spPr/>
      <dgm:t>
        <a:bodyPr/>
        <a:lstStyle/>
        <a:p>
          <a:endParaRPr lang="ru-RU"/>
        </a:p>
      </dgm:t>
    </dgm:pt>
    <dgm:pt modelId="{E7CBB107-1942-4CFD-9FAC-15CC98794CCB}" type="sibTrans" cxnId="{160DC032-9382-49B4-BAFE-6AFC4C042035}">
      <dgm:prSet/>
      <dgm:spPr/>
      <dgm:t>
        <a:bodyPr/>
        <a:lstStyle/>
        <a:p>
          <a:endParaRPr lang="ru-RU"/>
        </a:p>
      </dgm:t>
    </dgm:pt>
    <dgm:pt modelId="{EB15CE03-8F4B-442F-8C79-12C9E9EB3AD0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2200" b="1" dirty="0" smtClean="0">
            <a:solidFill>
              <a:srgbClr val="002060"/>
            </a:solidFill>
          </a:endParaRPr>
        </a:p>
        <a:p>
          <a:r>
            <a:rPr lang="ru-RU" sz="2200" b="1" dirty="0" smtClean="0">
              <a:solidFill>
                <a:srgbClr val="663300"/>
              </a:solidFill>
            </a:rPr>
            <a:t>Отметка в именных бланках</a:t>
          </a:r>
          <a:endParaRPr lang="ru-RU" sz="2200" b="1" dirty="0">
            <a:solidFill>
              <a:srgbClr val="663300"/>
            </a:solidFill>
          </a:endParaRPr>
        </a:p>
      </dgm:t>
    </dgm:pt>
    <dgm:pt modelId="{2444DC82-50F2-44A7-A42D-922455C7C837}" type="parTrans" cxnId="{0FF9F417-B585-45B0-AAB9-05C919BB6775}">
      <dgm:prSet/>
      <dgm:spPr/>
      <dgm:t>
        <a:bodyPr/>
        <a:lstStyle/>
        <a:p>
          <a:endParaRPr lang="ru-RU"/>
        </a:p>
      </dgm:t>
    </dgm:pt>
    <dgm:pt modelId="{DCA44F4B-AD6C-413A-B277-EB1FC042971C}" type="sibTrans" cxnId="{0FF9F417-B585-45B0-AAB9-05C919BB6775}">
      <dgm:prSet/>
      <dgm:spPr/>
      <dgm:t>
        <a:bodyPr/>
        <a:lstStyle/>
        <a:p>
          <a:endParaRPr lang="ru-RU"/>
        </a:p>
      </dgm:t>
    </dgm:pt>
    <dgm:pt modelId="{13635093-DF15-46A1-9E5E-FE3E45DCA1C7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r>
            <a:rPr lang="ru-RU" sz="2200" b="1" dirty="0" smtClean="0">
              <a:solidFill>
                <a:srgbClr val="663300"/>
              </a:solidFill>
            </a:rPr>
            <a:t>Отметка в форме ППЭ-05-02</a:t>
          </a:r>
          <a:endParaRPr lang="ru-RU" sz="2200" b="1" dirty="0">
            <a:solidFill>
              <a:srgbClr val="663300"/>
            </a:solidFill>
          </a:endParaRPr>
        </a:p>
      </dgm:t>
    </dgm:pt>
    <dgm:pt modelId="{66B8E688-F7F0-4345-BCCB-FD663680A7EF}" type="parTrans" cxnId="{88F5B751-E96B-43D0-88DF-5F63569128A8}">
      <dgm:prSet/>
      <dgm:spPr/>
      <dgm:t>
        <a:bodyPr/>
        <a:lstStyle/>
        <a:p>
          <a:endParaRPr lang="ru-RU"/>
        </a:p>
      </dgm:t>
    </dgm:pt>
    <dgm:pt modelId="{C92358AA-FB28-46C2-8DE4-7445972604FF}" type="sibTrans" cxnId="{88F5B751-E96B-43D0-88DF-5F63569128A8}">
      <dgm:prSet/>
      <dgm:spPr/>
      <dgm:t>
        <a:bodyPr/>
        <a:lstStyle/>
        <a:p>
          <a:endParaRPr lang="ru-RU"/>
        </a:p>
      </dgm:t>
    </dgm:pt>
    <dgm:pt modelId="{4C6AF2BF-4CA9-46A9-BAF2-B76AA8F31FD6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r>
            <a:rPr lang="ru-RU" sz="2200" b="1" dirty="0" smtClean="0">
              <a:solidFill>
                <a:srgbClr val="663300"/>
              </a:solidFill>
            </a:rPr>
            <a:t>Уведомление о явке в КО</a:t>
          </a:r>
          <a:endParaRPr lang="ru-RU" sz="2200" b="1" dirty="0">
            <a:solidFill>
              <a:srgbClr val="663300"/>
            </a:solidFill>
          </a:endParaRPr>
        </a:p>
      </dgm:t>
    </dgm:pt>
    <dgm:pt modelId="{FDCABF61-C14B-4F78-BBB5-7D9EE8FD084D}" type="parTrans" cxnId="{3463006A-E133-442A-A892-9776FEEB9A83}">
      <dgm:prSet/>
      <dgm:spPr/>
      <dgm:t>
        <a:bodyPr/>
        <a:lstStyle/>
        <a:p>
          <a:endParaRPr lang="ru-RU"/>
        </a:p>
      </dgm:t>
    </dgm:pt>
    <dgm:pt modelId="{5BED3539-5DC5-403B-934E-25C210D3BF9C}" type="sibTrans" cxnId="{3463006A-E133-442A-A892-9776FEEB9A83}">
      <dgm:prSet/>
      <dgm:spPr/>
      <dgm:t>
        <a:bodyPr/>
        <a:lstStyle/>
        <a:p>
          <a:endParaRPr lang="ru-RU"/>
        </a:p>
      </dgm:t>
    </dgm:pt>
    <dgm:pt modelId="{4058AFAE-CCC7-4031-8933-58C6E7D6E8E6}" type="pres">
      <dgm:prSet presAssocID="{9B3653B2-385F-479E-8AED-E923A4098C5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FDF8D35-57AF-49BD-A1BF-A5E47BB3FB08}" type="pres">
      <dgm:prSet presAssocID="{9B3653B2-385F-479E-8AED-E923A4098C51}" presName="fgShape" presStyleLbl="fgShp" presStyleIdx="0" presStyleCnt="1" custLinFactNeighborY="32394"/>
      <dgm:spPr>
        <a:solidFill>
          <a:schemeClr val="accent3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95512887-EEC6-4D6D-87AA-29B4ACC1F0A4}" type="pres">
      <dgm:prSet presAssocID="{9B3653B2-385F-479E-8AED-E923A4098C51}" presName="linComp" presStyleCnt="0"/>
      <dgm:spPr/>
    </dgm:pt>
    <dgm:pt modelId="{3682AA56-9A9C-4139-917C-1BB3E9AB13EE}" type="pres">
      <dgm:prSet presAssocID="{84C1A9BA-349A-4BB0-9CD0-79A8664D2FB4}" presName="compNode" presStyleCnt="0"/>
      <dgm:spPr/>
    </dgm:pt>
    <dgm:pt modelId="{B42E5675-4677-455D-8B52-5F90EB4B23A9}" type="pres">
      <dgm:prSet presAssocID="{84C1A9BA-349A-4BB0-9CD0-79A8664D2FB4}" presName="bkgdShape" presStyleLbl="node1" presStyleIdx="0" presStyleCnt="4" custLinFactNeighborX="-295" custLinFactNeighborY="-4001"/>
      <dgm:spPr/>
      <dgm:t>
        <a:bodyPr/>
        <a:lstStyle/>
        <a:p>
          <a:endParaRPr lang="ru-RU"/>
        </a:p>
      </dgm:t>
    </dgm:pt>
    <dgm:pt modelId="{51DDE8AA-5AA3-403C-8331-7D2E02E4E426}" type="pres">
      <dgm:prSet presAssocID="{84C1A9BA-349A-4BB0-9CD0-79A8664D2FB4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F4B1E7-F51B-4C76-ACF6-7E41387DD0F1}" type="pres">
      <dgm:prSet presAssocID="{84C1A9BA-349A-4BB0-9CD0-79A8664D2FB4}" presName="invisiNode" presStyleLbl="node1" presStyleIdx="0" presStyleCnt="4"/>
      <dgm:spPr/>
    </dgm:pt>
    <dgm:pt modelId="{E7355EEC-17BA-486C-B30B-953EC7119146}" type="pres">
      <dgm:prSet presAssocID="{84C1A9BA-349A-4BB0-9CD0-79A8664D2FB4}" presName="imagNode" presStyleLbl="fgImgPlace1" presStyleIdx="0" presStyleCnt="4" custScaleX="124828" custScaleY="174501" custLinFactNeighborX="-4808" custLinFactNeighborY="2404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DF201BD5-DA25-466D-A21D-9349B234A09C}" type="pres">
      <dgm:prSet presAssocID="{E7CBB107-1942-4CFD-9FAC-15CC98794CC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2D27EAE-3F63-47AD-89E0-2B9639CA025D}" type="pres">
      <dgm:prSet presAssocID="{EB15CE03-8F4B-442F-8C79-12C9E9EB3AD0}" presName="compNode" presStyleCnt="0"/>
      <dgm:spPr/>
    </dgm:pt>
    <dgm:pt modelId="{65C4BC29-AD05-478D-8B3E-F7DFB98ABE9E}" type="pres">
      <dgm:prSet presAssocID="{EB15CE03-8F4B-442F-8C79-12C9E9EB3AD0}" presName="bkgdShape" presStyleLbl="node1" presStyleIdx="1" presStyleCnt="4" custLinFactNeighborX="1500" custLinFactNeighborY="-2756"/>
      <dgm:spPr/>
      <dgm:t>
        <a:bodyPr/>
        <a:lstStyle/>
        <a:p>
          <a:endParaRPr lang="ru-RU"/>
        </a:p>
      </dgm:t>
    </dgm:pt>
    <dgm:pt modelId="{8BC2D775-1F93-4619-B425-01103EE55CDC}" type="pres">
      <dgm:prSet presAssocID="{EB15CE03-8F4B-442F-8C79-12C9E9EB3AD0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221578-24D4-4928-A313-B96EED09F42B}" type="pres">
      <dgm:prSet presAssocID="{EB15CE03-8F4B-442F-8C79-12C9E9EB3AD0}" presName="invisiNode" presStyleLbl="node1" presStyleIdx="1" presStyleCnt="4"/>
      <dgm:spPr/>
    </dgm:pt>
    <dgm:pt modelId="{78AECD96-2D13-4C11-AE27-8D7D59C7C6A5}" type="pres">
      <dgm:prSet presAssocID="{EB15CE03-8F4B-442F-8C79-12C9E9EB3AD0}" presName="imagNode" presStyleLbl="fgImgPlace1" presStyleIdx="1" presStyleCnt="4" custScaleX="128849" custScaleY="164885" custLinFactNeighborX="-1256" custLinFactNeighborY="2644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A8B4F60-8F73-467D-B7CD-120B658BCB4D}" type="pres">
      <dgm:prSet presAssocID="{DCA44F4B-AD6C-413A-B277-EB1FC042971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5F60322-BA2B-4B91-9CCA-6F0E884A7F48}" type="pres">
      <dgm:prSet presAssocID="{13635093-DF15-46A1-9E5E-FE3E45DCA1C7}" presName="compNode" presStyleCnt="0"/>
      <dgm:spPr/>
    </dgm:pt>
    <dgm:pt modelId="{AF043C9C-0EFA-4578-A5E9-6F7A715B92B1}" type="pres">
      <dgm:prSet presAssocID="{13635093-DF15-46A1-9E5E-FE3E45DCA1C7}" presName="bkgdShape" presStyleLbl="node1" presStyleIdx="2" presStyleCnt="4" custLinFactNeighborX="-915" custLinFactNeighborY="-2991"/>
      <dgm:spPr/>
      <dgm:t>
        <a:bodyPr/>
        <a:lstStyle/>
        <a:p>
          <a:endParaRPr lang="ru-RU"/>
        </a:p>
      </dgm:t>
    </dgm:pt>
    <dgm:pt modelId="{30813065-2F7D-4053-A1A1-69391A808A43}" type="pres">
      <dgm:prSet presAssocID="{13635093-DF15-46A1-9E5E-FE3E45DCA1C7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709B82-1EDB-4CD1-B2C2-34096A18107D}" type="pres">
      <dgm:prSet presAssocID="{13635093-DF15-46A1-9E5E-FE3E45DCA1C7}" presName="invisiNode" presStyleLbl="node1" presStyleIdx="2" presStyleCnt="4"/>
      <dgm:spPr/>
    </dgm:pt>
    <dgm:pt modelId="{696AD255-D2AA-4C19-8A66-C2D716C8A496}" type="pres">
      <dgm:prSet presAssocID="{13635093-DF15-46A1-9E5E-FE3E45DCA1C7}" presName="imagNode" presStyleLbl="fgImgPlace1" presStyleIdx="2" presStyleCnt="4" custScaleX="123602" custScaleY="168286" custLinFactNeighborX="-3267" custLinFactNeighborY="25741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1C4932E-4E07-40A8-B5F5-0837AB24C5BB}" type="pres">
      <dgm:prSet presAssocID="{C92358AA-FB28-46C2-8DE4-7445972604F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0A117AB-610A-4BFC-BC42-E8A8007E393B}" type="pres">
      <dgm:prSet presAssocID="{4C6AF2BF-4CA9-46A9-BAF2-B76AA8F31FD6}" presName="compNode" presStyleCnt="0"/>
      <dgm:spPr/>
    </dgm:pt>
    <dgm:pt modelId="{2821A98C-7ABF-4B81-ACD3-93278B01C6E6}" type="pres">
      <dgm:prSet presAssocID="{4C6AF2BF-4CA9-46A9-BAF2-B76AA8F31FD6}" presName="bkgdShape" presStyleLbl="node1" presStyleIdx="3" presStyleCnt="4"/>
      <dgm:spPr/>
      <dgm:t>
        <a:bodyPr/>
        <a:lstStyle/>
        <a:p>
          <a:endParaRPr lang="ru-RU"/>
        </a:p>
      </dgm:t>
    </dgm:pt>
    <dgm:pt modelId="{0F9D5DDD-AB1B-4A63-91B4-CD07E20F1EFB}" type="pres">
      <dgm:prSet presAssocID="{4C6AF2BF-4CA9-46A9-BAF2-B76AA8F31FD6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E4837D-6050-4499-96A1-FABE2AA0D95B}" type="pres">
      <dgm:prSet presAssocID="{4C6AF2BF-4CA9-46A9-BAF2-B76AA8F31FD6}" presName="invisiNode" presStyleLbl="node1" presStyleIdx="3" presStyleCnt="4"/>
      <dgm:spPr/>
    </dgm:pt>
    <dgm:pt modelId="{65923987-F910-4771-BB88-CD40CDC3AB48}" type="pres">
      <dgm:prSet presAssocID="{4C6AF2BF-4CA9-46A9-BAF2-B76AA8F31FD6}" presName="imagNode" presStyleLbl="fgImgPlace1" presStyleIdx="3" presStyleCnt="4" custScaleY="113988" custLinFactNeighborX="1297" custLinFactNeighborY="8209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3463006A-E133-442A-A892-9776FEEB9A83}" srcId="{9B3653B2-385F-479E-8AED-E923A4098C51}" destId="{4C6AF2BF-4CA9-46A9-BAF2-B76AA8F31FD6}" srcOrd="3" destOrd="0" parTransId="{FDCABF61-C14B-4F78-BBB5-7D9EE8FD084D}" sibTransId="{5BED3539-5DC5-403B-934E-25C210D3BF9C}"/>
    <dgm:cxn modelId="{7D1D1F32-0B64-4C8E-B7A7-315AA224E193}" type="presOf" srcId="{4C6AF2BF-4CA9-46A9-BAF2-B76AA8F31FD6}" destId="{2821A98C-7ABF-4B81-ACD3-93278B01C6E6}" srcOrd="0" destOrd="0" presId="urn:microsoft.com/office/officeart/2005/8/layout/hList7"/>
    <dgm:cxn modelId="{393BCCA3-C80E-46FC-958B-275C3D66E62E}" type="presOf" srcId="{84C1A9BA-349A-4BB0-9CD0-79A8664D2FB4}" destId="{51DDE8AA-5AA3-403C-8331-7D2E02E4E426}" srcOrd="1" destOrd="0" presId="urn:microsoft.com/office/officeart/2005/8/layout/hList7"/>
    <dgm:cxn modelId="{AF66EA07-49C5-483F-BE74-F635B65E241B}" type="presOf" srcId="{13635093-DF15-46A1-9E5E-FE3E45DCA1C7}" destId="{30813065-2F7D-4053-A1A1-69391A808A43}" srcOrd="1" destOrd="0" presId="urn:microsoft.com/office/officeart/2005/8/layout/hList7"/>
    <dgm:cxn modelId="{30C4264B-1ACD-4E61-987D-E42EDA2697C5}" type="presOf" srcId="{EB15CE03-8F4B-442F-8C79-12C9E9EB3AD0}" destId="{65C4BC29-AD05-478D-8B3E-F7DFB98ABE9E}" srcOrd="0" destOrd="0" presId="urn:microsoft.com/office/officeart/2005/8/layout/hList7"/>
    <dgm:cxn modelId="{E5EC71B5-95B9-42C5-A312-DEA70C4F7661}" type="presOf" srcId="{DCA44F4B-AD6C-413A-B277-EB1FC042971C}" destId="{AA8B4F60-8F73-467D-B7CD-120B658BCB4D}" srcOrd="0" destOrd="0" presId="urn:microsoft.com/office/officeart/2005/8/layout/hList7"/>
    <dgm:cxn modelId="{160DC032-9382-49B4-BAFE-6AFC4C042035}" srcId="{9B3653B2-385F-479E-8AED-E923A4098C51}" destId="{84C1A9BA-349A-4BB0-9CD0-79A8664D2FB4}" srcOrd="0" destOrd="0" parTransId="{0614B877-F5DF-4263-B8CD-2D9D09F14591}" sibTransId="{E7CBB107-1942-4CFD-9FAC-15CC98794CCB}"/>
    <dgm:cxn modelId="{0FF9F417-B585-45B0-AAB9-05C919BB6775}" srcId="{9B3653B2-385F-479E-8AED-E923A4098C51}" destId="{EB15CE03-8F4B-442F-8C79-12C9E9EB3AD0}" srcOrd="1" destOrd="0" parTransId="{2444DC82-50F2-44A7-A42D-922455C7C837}" sibTransId="{DCA44F4B-AD6C-413A-B277-EB1FC042971C}"/>
    <dgm:cxn modelId="{7F780BC4-7CC0-409D-8F00-CB907E0A9009}" type="presOf" srcId="{84C1A9BA-349A-4BB0-9CD0-79A8664D2FB4}" destId="{B42E5675-4677-455D-8B52-5F90EB4B23A9}" srcOrd="0" destOrd="0" presId="urn:microsoft.com/office/officeart/2005/8/layout/hList7"/>
    <dgm:cxn modelId="{782C3610-91B3-45A3-90C1-83CDCC05F365}" type="presOf" srcId="{EB15CE03-8F4B-442F-8C79-12C9E9EB3AD0}" destId="{8BC2D775-1F93-4619-B425-01103EE55CDC}" srcOrd="1" destOrd="0" presId="urn:microsoft.com/office/officeart/2005/8/layout/hList7"/>
    <dgm:cxn modelId="{E120E9BF-D579-417C-B1E2-58BC44C2E547}" type="presOf" srcId="{C92358AA-FB28-46C2-8DE4-7445972604FF}" destId="{61C4932E-4E07-40A8-B5F5-0837AB24C5BB}" srcOrd="0" destOrd="0" presId="urn:microsoft.com/office/officeart/2005/8/layout/hList7"/>
    <dgm:cxn modelId="{5F7CA3EE-8293-4603-B42F-E40BE11D5B7C}" type="presOf" srcId="{13635093-DF15-46A1-9E5E-FE3E45DCA1C7}" destId="{AF043C9C-0EFA-4578-A5E9-6F7A715B92B1}" srcOrd="0" destOrd="0" presId="urn:microsoft.com/office/officeart/2005/8/layout/hList7"/>
    <dgm:cxn modelId="{84EA91E7-A6E7-4A6F-B470-2F9C19E2E307}" type="presOf" srcId="{E7CBB107-1942-4CFD-9FAC-15CC98794CCB}" destId="{DF201BD5-DA25-466D-A21D-9349B234A09C}" srcOrd="0" destOrd="0" presId="urn:microsoft.com/office/officeart/2005/8/layout/hList7"/>
    <dgm:cxn modelId="{88F5B751-E96B-43D0-88DF-5F63569128A8}" srcId="{9B3653B2-385F-479E-8AED-E923A4098C51}" destId="{13635093-DF15-46A1-9E5E-FE3E45DCA1C7}" srcOrd="2" destOrd="0" parTransId="{66B8E688-F7F0-4345-BCCB-FD663680A7EF}" sibTransId="{C92358AA-FB28-46C2-8DE4-7445972604FF}"/>
    <dgm:cxn modelId="{FD98E494-E7AB-494D-8B00-D157FD6144E7}" type="presOf" srcId="{4C6AF2BF-4CA9-46A9-BAF2-B76AA8F31FD6}" destId="{0F9D5DDD-AB1B-4A63-91B4-CD07E20F1EFB}" srcOrd="1" destOrd="0" presId="urn:microsoft.com/office/officeart/2005/8/layout/hList7"/>
    <dgm:cxn modelId="{ACFCDD23-306D-40B4-99BF-D0AE255507DC}" type="presOf" srcId="{9B3653B2-385F-479E-8AED-E923A4098C51}" destId="{4058AFAE-CCC7-4031-8933-58C6E7D6E8E6}" srcOrd="0" destOrd="0" presId="urn:microsoft.com/office/officeart/2005/8/layout/hList7"/>
    <dgm:cxn modelId="{2A41269E-BD03-4F55-BEC7-7DBFEBF45F08}" type="presParOf" srcId="{4058AFAE-CCC7-4031-8933-58C6E7D6E8E6}" destId="{4FDF8D35-57AF-49BD-A1BF-A5E47BB3FB08}" srcOrd="0" destOrd="0" presId="urn:microsoft.com/office/officeart/2005/8/layout/hList7"/>
    <dgm:cxn modelId="{3C4A8DF6-173B-45DD-8F88-161DFA7DC21A}" type="presParOf" srcId="{4058AFAE-CCC7-4031-8933-58C6E7D6E8E6}" destId="{95512887-EEC6-4D6D-87AA-29B4ACC1F0A4}" srcOrd="1" destOrd="0" presId="urn:microsoft.com/office/officeart/2005/8/layout/hList7"/>
    <dgm:cxn modelId="{A2B33D48-23E9-4454-8DF0-E68411668892}" type="presParOf" srcId="{95512887-EEC6-4D6D-87AA-29B4ACC1F0A4}" destId="{3682AA56-9A9C-4139-917C-1BB3E9AB13EE}" srcOrd="0" destOrd="0" presId="urn:microsoft.com/office/officeart/2005/8/layout/hList7"/>
    <dgm:cxn modelId="{95714FC3-E64E-462A-9E80-05064AEE7AC4}" type="presParOf" srcId="{3682AA56-9A9C-4139-917C-1BB3E9AB13EE}" destId="{B42E5675-4677-455D-8B52-5F90EB4B23A9}" srcOrd="0" destOrd="0" presId="urn:microsoft.com/office/officeart/2005/8/layout/hList7"/>
    <dgm:cxn modelId="{CEB287EF-830B-4CA0-8F01-3933A5617A4C}" type="presParOf" srcId="{3682AA56-9A9C-4139-917C-1BB3E9AB13EE}" destId="{51DDE8AA-5AA3-403C-8331-7D2E02E4E426}" srcOrd="1" destOrd="0" presId="urn:microsoft.com/office/officeart/2005/8/layout/hList7"/>
    <dgm:cxn modelId="{1DB7B395-AB62-4DFD-93BA-229C1F09D812}" type="presParOf" srcId="{3682AA56-9A9C-4139-917C-1BB3E9AB13EE}" destId="{61F4B1E7-F51B-4C76-ACF6-7E41387DD0F1}" srcOrd="2" destOrd="0" presId="urn:microsoft.com/office/officeart/2005/8/layout/hList7"/>
    <dgm:cxn modelId="{5CBF59B7-A61F-41B4-B82F-51F5BB80E8F8}" type="presParOf" srcId="{3682AA56-9A9C-4139-917C-1BB3E9AB13EE}" destId="{E7355EEC-17BA-486C-B30B-953EC7119146}" srcOrd="3" destOrd="0" presId="urn:microsoft.com/office/officeart/2005/8/layout/hList7"/>
    <dgm:cxn modelId="{DB269FE8-336C-42D4-8030-CC4585406D89}" type="presParOf" srcId="{95512887-EEC6-4D6D-87AA-29B4ACC1F0A4}" destId="{DF201BD5-DA25-466D-A21D-9349B234A09C}" srcOrd="1" destOrd="0" presId="urn:microsoft.com/office/officeart/2005/8/layout/hList7"/>
    <dgm:cxn modelId="{3011A75F-893F-4C41-82F8-21B19522BD1C}" type="presParOf" srcId="{95512887-EEC6-4D6D-87AA-29B4ACC1F0A4}" destId="{12D27EAE-3F63-47AD-89E0-2B9639CA025D}" srcOrd="2" destOrd="0" presId="urn:microsoft.com/office/officeart/2005/8/layout/hList7"/>
    <dgm:cxn modelId="{B30AFAD0-1F75-4184-8776-F39643620385}" type="presParOf" srcId="{12D27EAE-3F63-47AD-89E0-2B9639CA025D}" destId="{65C4BC29-AD05-478D-8B3E-F7DFB98ABE9E}" srcOrd="0" destOrd="0" presId="urn:microsoft.com/office/officeart/2005/8/layout/hList7"/>
    <dgm:cxn modelId="{E9852CFD-A171-43BA-A105-43F71D845A25}" type="presParOf" srcId="{12D27EAE-3F63-47AD-89E0-2B9639CA025D}" destId="{8BC2D775-1F93-4619-B425-01103EE55CDC}" srcOrd="1" destOrd="0" presId="urn:microsoft.com/office/officeart/2005/8/layout/hList7"/>
    <dgm:cxn modelId="{EB31066B-1D83-4C40-9A78-09A0A7D6C553}" type="presParOf" srcId="{12D27EAE-3F63-47AD-89E0-2B9639CA025D}" destId="{7A221578-24D4-4928-A313-B96EED09F42B}" srcOrd="2" destOrd="0" presId="urn:microsoft.com/office/officeart/2005/8/layout/hList7"/>
    <dgm:cxn modelId="{161D0DAE-B5D0-4781-B040-129930EFAC66}" type="presParOf" srcId="{12D27EAE-3F63-47AD-89E0-2B9639CA025D}" destId="{78AECD96-2D13-4C11-AE27-8D7D59C7C6A5}" srcOrd="3" destOrd="0" presId="urn:microsoft.com/office/officeart/2005/8/layout/hList7"/>
    <dgm:cxn modelId="{D2ABE024-5FD6-49D8-9872-D75F6F0F7373}" type="presParOf" srcId="{95512887-EEC6-4D6D-87AA-29B4ACC1F0A4}" destId="{AA8B4F60-8F73-467D-B7CD-120B658BCB4D}" srcOrd="3" destOrd="0" presId="urn:microsoft.com/office/officeart/2005/8/layout/hList7"/>
    <dgm:cxn modelId="{30608DFD-F9D5-4D8B-A9EE-CEBD6A956F1F}" type="presParOf" srcId="{95512887-EEC6-4D6D-87AA-29B4ACC1F0A4}" destId="{85F60322-BA2B-4B91-9CCA-6F0E884A7F48}" srcOrd="4" destOrd="0" presId="urn:microsoft.com/office/officeart/2005/8/layout/hList7"/>
    <dgm:cxn modelId="{05D14068-1268-43B4-817D-4067ED528A08}" type="presParOf" srcId="{85F60322-BA2B-4B91-9CCA-6F0E884A7F48}" destId="{AF043C9C-0EFA-4578-A5E9-6F7A715B92B1}" srcOrd="0" destOrd="0" presId="urn:microsoft.com/office/officeart/2005/8/layout/hList7"/>
    <dgm:cxn modelId="{0136AC66-D525-46E3-B425-934235BCFC0D}" type="presParOf" srcId="{85F60322-BA2B-4B91-9CCA-6F0E884A7F48}" destId="{30813065-2F7D-4053-A1A1-69391A808A43}" srcOrd="1" destOrd="0" presId="urn:microsoft.com/office/officeart/2005/8/layout/hList7"/>
    <dgm:cxn modelId="{0F50F02D-C564-4693-BEFC-471E27D1C03E}" type="presParOf" srcId="{85F60322-BA2B-4B91-9CCA-6F0E884A7F48}" destId="{50709B82-1EDB-4CD1-B2C2-34096A18107D}" srcOrd="2" destOrd="0" presId="urn:microsoft.com/office/officeart/2005/8/layout/hList7"/>
    <dgm:cxn modelId="{8F227D27-177B-4D9C-9AC0-6C7911CC2FC5}" type="presParOf" srcId="{85F60322-BA2B-4B91-9CCA-6F0E884A7F48}" destId="{696AD255-D2AA-4C19-8A66-C2D716C8A496}" srcOrd="3" destOrd="0" presId="urn:microsoft.com/office/officeart/2005/8/layout/hList7"/>
    <dgm:cxn modelId="{43E40EBD-F1C2-4BD7-8B64-F5818DF534EC}" type="presParOf" srcId="{95512887-EEC6-4D6D-87AA-29B4ACC1F0A4}" destId="{61C4932E-4E07-40A8-B5F5-0837AB24C5BB}" srcOrd="5" destOrd="0" presId="urn:microsoft.com/office/officeart/2005/8/layout/hList7"/>
    <dgm:cxn modelId="{35D12662-86AB-48CF-931E-9A729585EEA1}" type="presParOf" srcId="{95512887-EEC6-4D6D-87AA-29B4ACC1F0A4}" destId="{60A117AB-610A-4BFC-BC42-E8A8007E393B}" srcOrd="6" destOrd="0" presId="urn:microsoft.com/office/officeart/2005/8/layout/hList7"/>
    <dgm:cxn modelId="{F2F2EC31-9A7A-40E9-84B2-E4D4776C3DA2}" type="presParOf" srcId="{60A117AB-610A-4BFC-BC42-E8A8007E393B}" destId="{2821A98C-7ABF-4B81-ACD3-93278B01C6E6}" srcOrd="0" destOrd="0" presId="urn:microsoft.com/office/officeart/2005/8/layout/hList7"/>
    <dgm:cxn modelId="{96BD512B-0138-4D9F-ACD9-2957FD4EEC0C}" type="presParOf" srcId="{60A117AB-610A-4BFC-BC42-E8A8007E393B}" destId="{0F9D5DDD-AB1B-4A63-91B4-CD07E20F1EFB}" srcOrd="1" destOrd="0" presId="urn:microsoft.com/office/officeart/2005/8/layout/hList7"/>
    <dgm:cxn modelId="{5C4C48CD-49FA-42C9-8F4B-924E18F358B5}" type="presParOf" srcId="{60A117AB-610A-4BFC-BC42-E8A8007E393B}" destId="{E1E4837D-6050-4499-96A1-FABE2AA0D95B}" srcOrd="2" destOrd="0" presId="urn:microsoft.com/office/officeart/2005/8/layout/hList7"/>
    <dgm:cxn modelId="{AD198D2D-F71F-4525-BD58-6A0FE57347ED}" type="presParOf" srcId="{60A117AB-610A-4BFC-BC42-E8A8007E393B}" destId="{65923987-F910-4771-BB88-CD40CDC3AB48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3653B2-385F-479E-8AED-E923A4098C51}" type="doc">
      <dgm:prSet loTypeId="urn:microsoft.com/office/officeart/2005/8/layout/hList7" loCatId="list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84C1A9BA-349A-4BB0-9CD0-79A8664D2FB4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r>
            <a:rPr lang="ru-RU" sz="2200" b="1" dirty="0" smtClean="0">
              <a:solidFill>
                <a:srgbClr val="663300"/>
              </a:solidFill>
            </a:rPr>
            <a:t>Акт по форме ППЭ-22</a:t>
          </a:r>
          <a:endParaRPr lang="ru-RU" sz="2200" b="1" dirty="0">
            <a:solidFill>
              <a:srgbClr val="663300"/>
            </a:solidFill>
          </a:endParaRPr>
        </a:p>
      </dgm:t>
    </dgm:pt>
    <dgm:pt modelId="{0614B877-F5DF-4263-B8CD-2D9D09F14591}" type="parTrans" cxnId="{160DC032-9382-49B4-BAFE-6AFC4C042035}">
      <dgm:prSet/>
      <dgm:spPr/>
      <dgm:t>
        <a:bodyPr/>
        <a:lstStyle/>
        <a:p>
          <a:endParaRPr lang="ru-RU"/>
        </a:p>
      </dgm:t>
    </dgm:pt>
    <dgm:pt modelId="{E7CBB107-1942-4CFD-9FAC-15CC98794CCB}" type="sibTrans" cxnId="{160DC032-9382-49B4-BAFE-6AFC4C042035}">
      <dgm:prSet/>
      <dgm:spPr/>
      <dgm:t>
        <a:bodyPr/>
        <a:lstStyle/>
        <a:p>
          <a:endParaRPr lang="ru-RU"/>
        </a:p>
      </dgm:t>
    </dgm:pt>
    <dgm:pt modelId="{13635093-DF15-46A1-9E5E-FE3E45DCA1C7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r>
            <a:rPr lang="ru-RU" sz="2200" b="1" dirty="0" smtClean="0">
              <a:solidFill>
                <a:srgbClr val="663300"/>
              </a:solidFill>
            </a:rPr>
            <a:t>Отметка в форме ППЭ-05-02</a:t>
          </a:r>
          <a:endParaRPr lang="ru-RU" sz="2200" b="1" dirty="0">
            <a:solidFill>
              <a:srgbClr val="663300"/>
            </a:solidFill>
          </a:endParaRPr>
        </a:p>
      </dgm:t>
    </dgm:pt>
    <dgm:pt modelId="{66B8E688-F7F0-4345-BCCB-FD663680A7EF}" type="parTrans" cxnId="{88F5B751-E96B-43D0-88DF-5F63569128A8}">
      <dgm:prSet/>
      <dgm:spPr/>
      <dgm:t>
        <a:bodyPr/>
        <a:lstStyle/>
        <a:p>
          <a:endParaRPr lang="ru-RU"/>
        </a:p>
      </dgm:t>
    </dgm:pt>
    <dgm:pt modelId="{C92358AA-FB28-46C2-8DE4-7445972604FF}" type="sibTrans" cxnId="{88F5B751-E96B-43D0-88DF-5F63569128A8}">
      <dgm:prSet/>
      <dgm:spPr/>
      <dgm:t>
        <a:bodyPr/>
        <a:lstStyle/>
        <a:p>
          <a:endParaRPr lang="ru-RU"/>
        </a:p>
      </dgm:t>
    </dgm:pt>
    <dgm:pt modelId="{EB15CE03-8F4B-442F-8C79-12C9E9EB3AD0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2200" b="1" dirty="0" smtClean="0">
            <a:solidFill>
              <a:srgbClr val="663300"/>
            </a:solidFill>
          </a:endParaRPr>
        </a:p>
        <a:p>
          <a:r>
            <a:rPr lang="ru-RU" sz="2200" b="1" dirty="0" smtClean="0">
              <a:solidFill>
                <a:srgbClr val="663300"/>
              </a:solidFill>
            </a:rPr>
            <a:t>Отметка в именных бланках</a:t>
          </a:r>
          <a:endParaRPr lang="ru-RU" sz="2200" b="1" dirty="0">
            <a:solidFill>
              <a:srgbClr val="663300"/>
            </a:solidFill>
          </a:endParaRPr>
        </a:p>
      </dgm:t>
    </dgm:pt>
    <dgm:pt modelId="{DCA44F4B-AD6C-413A-B277-EB1FC042971C}" type="sibTrans" cxnId="{0FF9F417-B585-45B0-AAB9-05C919BB6775}">
      <dgm:prSet/>
      <dgm:spPr/>
      <dgm:t>
        <a:bodyPr/>
        <a:lstStyle/>
        <a:p>
          <a:endParaRPr lang="ru-RU"/>
        </a:p>
      </dgm:t>
    </dgm:pt>
    <dgm:pt modelId="{2444DC82-50F2-44A7-A42D-922455C7C837}" type="parTrans" cxnId="{0FF9F417-B585-45B0-AAB9-05C919BB6775}">
      <dgm:prSet/>
      <dgm:spPr/>
      <dgm:t>
        <a:bodyPr/>
        <a:lstStyle/>
        <a:p>
          <a:endParaRPr lang="ru-RU"/>
        </a:p>
      </dgm:t>
    </dgm:pt>
    <dgm:pt modelId="{4058AFAE-CCC7-4031-8933-58C6E7D6E8E6}" type="pres">
      <dgm:prSet presAssocID="{9B3653B2-385F-479E-8AED-E923A4098C5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FDF8D35-57AF-49BD-A1BF-A5E47BB3FB08}" type="pres">
      <dgm:prSet presAssocID="{9B3653B2-385F-479E-8AED-E923A4098C51}" presName="fgShape" presStyleLbl="fgShp" presStyleIdx="0" presStyleCnt="1" custLinFactNeighborY="32394"/>
      <dgm:spPr>
        <a:solidFill>
          <a:schemeClr val="accent3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95512887-EEC6-4D6D-87AA-29B4ACC1F0A4}" type="pres">
      <dgm:prSet presAssocID="{9B3653B2-385F-479E-8AED-E923A4098C51}" presName="linComp" presStyleCnt="0"/>
      <dgm:spPr/>
    </dgm:pt>
    <dgm:pt modelId="{3682AA56-9A9C-4139-917C-1BB3E9AB13EE}" type="pres">
      <dgm:prSet presAssocID="{84C1A9BA-349A-4BB0-9CD0-79A8664D2FB4}" presName="compNode" presStyleCnt="0"/>
      <dgm:spPr/>
    </dgm:pt>
    <dgm:pt modelId="{B42E5675-4677-455D-8B52-5F90EB4B23A9}" type="pres">
      <dgm:prSet presAssocID="{84C1A9BA-349A-4BB0-9CD0-79A8664D2FB4}" presName="bkgdShape" presStyleLbl="node1" presStyleIdx="0" presStyleCnt="3" custLinFactNeighborX="-295" custLinFactNeighborY="-4001"/>
      <dgm:spPr/>
      <dgm:t>
        <a:bodyPr/>
        <a:lstStyle/>
        <a:p>
          <a:endParaRPr lang="ru-RU"/>
        </a:p>
      </dgm:t>
    </dgm:pt>
    <dgm:pt modelId="{51DDE8AA-5AA3-403C-8331-7D2E02E4E426}" type="pres">
      <dgm:prSet presAssocID="{84C1A9BA-349A-4BB0-9CD0-79A8664D2FB4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F4B1E7-F51B-4C76-ACF6-7E41387DD0F1}" type="pres">
      <dgm:prSet presAssocID="{84C1A9BA-349A-4BB0-9CD0-79A8664D2FB4}" presName="invisiNode" presStyleLbl="node1" presStyleIdx="0" presStyleCnt="3"/>
      <dgm:spPr/>
    </dgm:pt>
    <dgm:pt modelId="{E7355EEC-17BA-486C-B30B-953EC7119146}" type="pres">
      <dgm:prSet presAssocID="{84C1A9BA-349A-4BB0-9CD0-79A8664D2FB4}" presName="imagNode" presStyleLbl="fgImgPlace1" presStyleIdx="0" presStyleCnt="3" custScaleX="124828" custScaleY="174501" custLinFactNeighborX="-4808" custLinFactNeighborY="2404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F201BD5-DA25-466D-A21D-9349B234A09C}" type="pres">
      <dgm:prSet presAssocID="{E7CBB107-1942-4CFD-9FAC-15CC98794CC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2D27EAE-3F63-47AD-89E0-2B9639CA025D}" type="pres">
      <dgm:prSet presAssocID="{EB15CE03-8F4B-442F-8C79-12C9E9EB3AD0}" presName="compNode" presStyleCnt="0"/>
      <dgm:spPr/>
    </dgm:pt>
    <dgm:pt modelId="{65C4BC29-AD05-478D-8B3E-F7DFB98ABE9E}" type="pres">
      <dgm:prSet presAssocID="{EB15CE03-8F4B-442F-8C79-12C9E9EB3AD0}" presName="bkgdShape" presStyleLbl="node1" presStyleIdx="1" presStyleCnt="3" custLinFactNeighborX="1500" custLinFactNeighborY="-2756"/>
      <dgm:spPr/>
      <dgm:t>
        <a:bodyPr/>
        <a:lstStyle/>
        <a:p>
          <a:endParaRPr lang="ru-RU"/>
        </a:p>
      </dgm:t>
    </dgm:pt>
    <dgm:pt modelId="{8BC2D775-1F93-4619-B425-01103EE55CDC}" type="pres">
      <dgm:prSet presAssocID="{EB15CE03-8F4B-442F-8C79-12C9E9EB3AD0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221578-24D4-4928-A313-B96EED09F42B}" type="pres">
      <dgm:prSet presAssocID="{EB15CE03-8F4B-442F-8C79-12C9E9EB3AD0}" presName="invisiNode" presStyleLbl="node1" presStyleIdx="1" presStyleCnt="3"/>
      <dgm:spPr/>
    </dgm:pt>
    <dgm:pt modelId="{78AECD96-2D13-4C11-AE27-8D7D59C7C6A5}" type="pres">
      <dgm:prSet presAssocID="{EB15CE03-8F4B-442F-8C79-12C9E9EB3AD0}" presName="imagNode" presStyleLbl="fgImgPlace1" presStyleIdx="1" presStyleCnt="3" custScaleX="128849" custScaleY="164885" custLinFactNeighborX="-1256" custLinFactNeighborY="2644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A8B4F60-8F73-467D-B7CD-120B658BCB4D}" type="pres">
      <dgm:prSet presAssocID="{DCA44F4B-AD6C-413A-B277-EB1FC042971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5F60322-BA2B-4B91-9CCA-6F0E884A7F48}" type="pres">
      <dgm:prSet presAssocID="{13635093-DF15-46A1-9E5E-FE3E45DCA1C7}" presName="compNode" presStyleCnt="0"/>
      <dgm:spPr/>
    </dgm:pt>
    <dgm:pt modelId="{AF043C9C-0EFA-4578-A5E9-6F7A715B92B1}" type="pres">
      <dgm:prSet presAssocID="{13635093-DF15-46A1-9E5E-FE3E45DCA1C7}" presName="bkgdShape" presStyleLbl="node1" presStyleIdx="2" presStyleCnt="3" custLinFactNeighborX="-915" custLinFactNeighborY="-2991"/>
      <dgm:spPr/>
      <dgm:t>
        <a:bodyPr/>
        <a:lstStyle/>
        <a:p>
          <a:endParaRPr lang="ru-RU"/>
        </a:p>
      </dgm:t>
    </dgm:pt>
    <dgm:pt modelId="{30813065-2F7D-4053-A1A1-69391A808A43}" type="pres">
      <dgm:prSet presAssocID="{13635093-DF15-46A1-9E5E-FE3E45DCA1C7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709B82-1EDB-4CD1-B2C2-34096A18107D}" type="pres">
      <dgm:prSet presAssocID="{13635093-DF15-46A1-9E5E-FE3E45DCA1C7}" presName="invisiNode" presStyleLbl="node1" presStyleIdx="2" presStyleCnt="3"/>
      <dgm:spPr/>
    </dgm:pt>
    <dgm:pt modelId="{696AD255-D2AA-4C19-8A66-C2D716C8A496}" type="pres">
      <dgm:prSet presAssocID="{13635093-DF15-46A1-9E5E-FE3E45DCA1C7}" presName="imagNode" presStyleLbl="fgImgPlace1" presStyleIdx="2" presStyleCnt="3" custScaleX="123602" custScaleY="168286" custLinFactNeighborX="-3267" custLinFactNeighborY="25741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393BCCA3-C80E-46FC-958B-275C3D66E62E}" type="presOf" srcId="{84C1A9BA-349A-4BB0-9CD0-79A8664D2FB4}" destId="{51DDE8AA-5AA3-403C-8331-7D2E02E4E426}" srcOrd="1" destOrd="0" presId="urn:microsoft.com/office/officeart/2005/8/layout/hList7"/>
    <dgm:cxn modelId="{AF66EA07-49C5-483F-BE74-F635B65E241B}" type="presOf" srcId="{13635093-DF15-46A1-9E5E-FE3E45DCA1C7}" destId="{30813065-2F7D-4053-A1A1-69391A808A43}" srcOrd="1" destOrd="0" presId="urn:microsoft.com/office/officeart/2005/8/layout/hList7"/>
    <dgm:cxn modelId="{30C4264B-1ACD-4E61-987D-E42EDA2697C5}" type="presOf" srcId="{EB15CE03-8F4B-442F-8C79-12C9E9EB3AD0}" destId="{65C4BC29-AD05-478D-8B3E-F7DFB98ABE9E}" srcOrd="0" destOrd="0" presId="urn:microsoft.com/office/officeart/2005/8/layout/hList7"/>
    <dgm:cxn modelId="{E5EC71B5-95B9-42C5-A312-DEA70C4F7661}" type="presOf" srcId="{DCA44F4B-AD6C-413A-B277-EB1FC042971C}" destId="{AA8B4F60-8F73-467D-B7CD-120B658BCB4D}" srcOrd="0" destOrd="0" presId="urn:microsoft.com/office/officeart/2005/8/layout/hList7"/>
    <dgm:cxn modelId="{160DC032-9382-49B4-BAFE-6AFC4C042035}" srcId="{9B3653B2-385F-479E-8AED-E923A4098C51}" destId="{84C1A9BA-349A-4BB0-9CD0-79A8664D2FB4}" srcOrd="0" destOrd="0" parTransId="{0614B877-F5DF-4263-B8CD-2D9D09F14591}" sibTransId="{E7CBB107-1942-4CFD-9FAC-15CC98794CCB}"/>
    <dgm:cxn modelId="{0FF9F417-B585-45B0-AAB9-05C919BB6775}" srcId="{9B3653B2-385F-479E-8AED-E923A4098C51}" destId="{EB15CE03-8F4B-442F-8C79-12C9E9EB3AD0}" srcOrd="1" destOrd="0" parTransId="{2444DC82-50F2-44A7-A42D-922455C7C837}" sibTransId="{DCA44F4B-AD6C-413A-B277-EB1FC042971C}"/>
    <dgm:cxn modelId="{7F780BC4-7CC0-409D-8F00-CB907E0A9009}" type="presOf" srcId="{84C1A9BA-349A-4BB0-9CD0-79A8664D2FB4}" destId="{B42E5675-4677-455D-8B52-5F90EB4B23A9}" srcOrd="0" destOrd="0" presId="urn:microsoft.com/office/officeart/2005/8/layout/hList7"/>
    <dgm:cxn modelId="{782C3610-91B3-45A3-90C1-83CDCC05F365}" type="presOf" srcId="{EB15CE03-8F4B-442F-8C79-12C9E9EB3AD0}" destId="{8BC2D775-1F93-4619-B425-01103EE55CDC}" srcOrd="1" destOrd="0" presId="urn:microsoft.com/office/officeart/2005/8/layout/hList7"/>
    <dgm:cxn modelId="{5F7CA3EE-8293-4603-B42F-E40BE11D5B7C}" type="presOf" srcId="{13635093-DF15-46A1-9E5E-FE3E45DCA1C7}" destId="{AF043C9C-0EFA-4578-A5E9-6F7A715B92B1}" srcOrd="0" destOrd="0" presId="urn:microsoft.com/office/officeart/2005/8/layout/hList7"/>
    <dgm:cxn modelId="{84EA91E7-A6E7-4A6F-B470-2F9C19E2E307}" type="presOf" srcId="{E7CBB107-1942-4CFD-9FAC-15CC98794CCB}" destId="{DF201BD5-DA25-466D-A21D-9349B234A09C}" srcOrd="0" destOrd="0" presId="urn:microsoft.com/office/officeart/2005/8/layout/hList7"/>
    <dgm:cxn modelId="{88F5B751-E96B-43D0-88DF-5F63569128A8}" srcId="{9B3653B2-385F-479E-8AED-E923A4098C51}" destId="{13635093-DF15-46A1-9E5E-FE3E45DCA1C7}" srcOrd="2" destOrd="0" parTransId="{66B8E688-F7F0-4345-BCCB-FD663680A7EF}" sibTransId="{C92358AA-FB28-46C2-8DE4-7445972604FF}"/>
    <dgm:cxn modelId="{ACFCDD23-306D-40B4-99BF-D0AE255507DC}" type="presOf" srcId="{9B3653B2-385F-479E-8AED-E923A4098C51}" destId="{4058AFAE-CCC7-4031-8933-58C6E7D6E8E6}" srcOrd="0" destOrd="0" presId="urn:microsoft.com/office/officeart/2005/8/layout/hList7"/>
    <dgm:cxn modelId="{2A41269E-BD03-4F55-BEC7-7DBFEBF45F08}" type="presParOf" srcId="{4058AFAE-CCC7-4031-8933-58C6E7D6E8E6}" destId="{4FDF8D35-57AF-49BD-A1BF-A5E47BB3FB08}" srcOrd="0" destOrd="0" presId="urn:microsoft.com/office/officeart/2005/8/layout/hList7"/>
    <dgm:cxn modelId="{3C4A8DF6-173B-45DD-8F88-161DFA7DC21A}" type="presParOf" srcId="{4058AFAE-CCC7-4031-8933-58C6E7D6E8E6}" destId="{95512887-EEC6-4D6D-87AA-29B4ACC1F0A4}" srcOrd="1" destOrd="0" presId="urn:microsoft.com/office/officeart/2005/8/layout/hList7"/>
    <dgm:cxn modelId="{A2B33D48-23E9-4454-8DF0-E68411668892}" type="presParOf" srcId="{95512887-EEC6-4D6D-87AA-29B4ACC1F0A4}" destId="{3682AA56-9A9C-4139-917C-1BB3E9AB13EE}" srcOrd="0" destOrd="0" presId="urn:microsoft.com/office/officeart/2005/8/layout/hList7"/>
    <dgm:cxn modelId="{95714FC3-E64E-462A-9E80-05064AEE7AC4}" type="presParOf" srcId="{3682AA56-9A9C-4139-917C-1BB3E9AB13EE}" destId="{B42E5675-4677-455D-8B52-5F90EB4B23A9}" srcOrd="0" destOrd="0" presId="urn:microsoft.com/office/officeart/2005/8/layout/hList7"/>
    <dgm:cxn modelId="{CEB287EF-830B-4CA0-8F01-3933A5617A4C}" type="presParOf" srcId="{3682AA56-9A9C-4139-917C-1BB3E9AB13EE}" destId="{51DDE8AA-5AA3-403C-8331-7D2E02E4E426}" srcOrd="1" destOrd="0" presId="urn:microsoft.com/office/officeart/2005/8/layout/hList7"/>
    <dgm:cxn modelId="{1DB7B395-AB62-4DFD-93BA-229C1F09D812}" type="presParOf" srcId="{3682AA56-9A9C-4139-917C-1BB3E9AB13EE}" destId="{61F4B1E7-F51B-4C76-ACF6-7E41387DD0F1}" srcOrd="2" destOrd="0" presId="urn:microsoft.com/office/officeart/2005/8/layout/hList7"/>
    <dgm:cxn modelId="{5CBF59B7-A61F-41B4-B82F-51F5BB80E8F8}" type="presParOf" srcId="{3682AA56-9A9C-4139-917C-1BB3E9AB13EE}" destId="{E7355EEC-17BA-486C-B30B-953EC7119146}" srcOrd="3" destOrd="0" presId="urn:microsoft.com/office/officeart/2005/8/layout/hList7"/>
    <dgm:cxn modelId="{DB269FE8-336C-42D4-8030-CC4585406D89}" type="presParOf" srcId="{95512887-EEC6-4D6D-87AA-29B4ACC1F0A4}" destId="{DF201BD5-DA25-466D-A21D-9349B234A09C}" srcOrd="1" destOrd="0" presId="urn:microsoft.com/office/officeart/2005/8/layout/hList7"/>
    <dgm:cxn modelId="{3011A75F-893F-4C41-82F8-21B19522BD1C}" type="presParOf" srcId="{95512887-EEC6-4D6D-87AA-29B4ACC1F0A4}" destId="{12D27EAE-3F63-47AD-89E0-2B9639CA025D}" srcOrd="2" destOrd="0" presId="urn:microsoft.com/office/officeart/2005/8/layout/hList7"/>
    <dgm:cxn modelId="{B30AFAD0-1F75-4184-8776-F39643620385}" type="presParOf" srcId="{12D27EAE-3F63-47AD-89E0-2B9639CA025D}" destId="{65C4BC29-AD05-478D-8B3E-F7DFB98ABE9E}" srcOrd="0" destOrd="0" presId="urn:microsoft.com/office/officeart/2005/8/layout/hList7"/>
    <dgm:cxn modelId="{E9852CFD-A171-43BA-A105-43F71D845A25}" type="presParOf" srcId="{12D27EAE-3F63-47AD-89E0-2B9639CA025D}" destId="{8BC2D775-1F93-4619-B425-01103EE55CDC}" srcOrd="1" destOrd="0" presId="urn:microsoft.com/office/officeart/2005/8/layout/hList7"/>
    <dgm:cxn modelId="{EB31066B-1D83-4C40-9A78-09A0A7D6C553}" type="presParOf" srcId="{12D27EAE-3F63-47AD-89E0-2B9639CA025D}" destId="{7A221578-24D4-4928-A313-B96EED09F42B}" srcOrd="2" destOrd="0" presId="urn:microsoft.com/office/officeart/2005/8/layout/hList7"/>
    <dgm:cxn modelId="{161D0DAE-B5D0-4781-B040-129930EFAC66}" type="presParOf" srcId="{12D27EAE-3F63-47AD-89E0-2B9639CA025D}" destId="{78AECD96-2D13-4C11-AE27-8D7D59C7C6A5}" srcOrd="3" destOrd="0" presId="urn:microsoft.com/office/officeart/2005/8/layout/hList7"/>
    <dgm:cxn modelId="{D2ABE024-5FD6-49D8-9872-D75F6F0F7373}" type="presParOf" srcId="{95512887-EEC6-4D6D-87AA-29B4ACC1F0A4}" destId="{AA8B4F60-8F73-467D-B7CD-120B658BCB4D}" srcOrd="3" destOrd="0" presId="urn:microsoft.com/office/officeart/2005/8/layout/hList7"/>
    <dgm:cxn modelId="{30608DFD-F9D5-4D8B-A9EE-CEBD6A956F1F}" type="presParOf" srcId="{95512887-EEC6-4D6D-87AA-29B4ACC1F0A4}" destId="{85F60322-BA2B-4B91-9CCA-6F0E884A7F48}" srcOrd="4" destOrd="0" presId="urn:microsoft.com/office/officeart/2005/8/layout/hList7"/>
    <dgm:cxn modelId="{05D14068-1268-43B4-817D-4067ED528A08}" type="presParOf" srcId="{85F60322-BA2B-4B91-9CCA-6F0E884A7F48}" destId="{AF043C9C-0EFA-4578-A5E9-6F7A715B92B1}" srcOrd="0" destOrd="0" presId="urn:microsoft.com/office/officeart/2005/8/layout/hList7"/>
    <dgm:cxn modelId="{0136AC66-D525-46E3-B425-934235BCFC0D}" type="presParOf" srcId="{85F60322-BA2B-4B91-9CCA-6F0E884A7F48}" destId="{30813065-2F7D-4053-A1A1-69391A808A43}" srcOrd="1" destOrd="0" presId="urn:microsoft.com/office/officeart/2005/8/layout/hList7"/>
    <dgm:cxn modelId="{0F50F02D-C564-4693-BEFC-471E27D1C03E}" type="presParOf" srcId="{85F60322-BA2B-4B91-9CCA-6F0E884A7F48}" destId="{50709B82-1EDB-4CD1-B2C2-34096A18107D}" srcOrd="2" destOrd="0" presId="urn:microsoft.com/office/officeart/2005/8/layout/hList7"/>
    <dgm:cxn modelId="{8F227D27-177B-4D9C-9AC0-6C7911CC2FC5}" type="presParOf" srcId="{85F60322-BA2B-4B91-9CCA-6F0E884A7F48}" destId="{696AD255-D2AA-4C19-8A66-C2D716C8A496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B3653B2-385F-479E-8AED-E923A4098C51}" type="doc">
      <dgm:prSet loTypeId="urn:microsoft.com/office/officeart/2005/8/layout/hList7" loCatId="list" qsTypeId="urn:microsoft.com/office/officeart/2005/8/quickstyle/simple1#3" qsCatId="simple" csTypeId="urn:microsoft.com/office/officeart/2005/8/colors/accent1_2#3" csCatId="accent1" phldr="1"/>
      <dgm:spPr/>
      <dgm:t>
        <a:bodyPr/>
        <a:lstStyle/>
        <a:p>
          <a:endParaRPr lang="ru-RU"/>
        </a:p>
      </dgm:t>
    </dgm:pt>
    <dgm:pt modelId="{84C1A9BA-349A-4BB0-9CD0-79A8664D2FB4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r>
            <a:rPr lang="ru-RU" sz="2200" b="1" dirty="0" smtClean="0">
              <a:solidFill>
                <a:srgbClr val="663300"/>
              </a:solidFill>
            </a:rPr>
            <a:t>Отметка в бланке №1</a:t>
          </a:r>
          <a:endParaRPr lang="ru-RU" sz="2200" b="1" dirty="0">
            <a:solidFill>
              <a:srgbClr val="663300"/>
            </a:solidFill>
          </a:endParaRPr>
        </a:p>
      </dgm:t>
    </dgm:pt>
    <dgm:pt modelId="{0614B877-F5DF-4263-B8CD-2D9D09F14591}" type="parTrans" cxnId="{160DC032-9382-49B4-BAFE-6AFC4C042035}">
      <dgm:prSet/>
      <dgm:spPr/>
      <dgm:t>
        <a:bodyPr/>
        <a:lstStyle/>
        <a:p>
          <a:endParaRPr lang="ru-RU"/>
        </a:p>
      </dgm:t>
    </dgm:pt>
    <dgm:pt modelId="{E7CBB107-1942-4CFD-9FAC-15CC98794CCB}" type="sibTrans" cxnId="{160DC032-9382-49B4-BAFE-6AFC4C042035}">
      <dgm:prSet/>
      <dgm:spPr/>
      <dgm:t>
        <a:bodyPr/>
        <a:lstStyle/>
        <a:p>
          <a:endParaRPr lang="ru-RU"/>
        </a:p>
      </dgm:t>
    </dgm:pt>
    <dgm:pt modelId="{13635093-DF15-46A1-9E5E-FE3E45DCA1C7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r>
            <a:rPr lang="ru-RU" sz="2200" b="1" dirty="0" smtClean="0">
              <a:solidFill>
                <a:srgbClr val="663300"/>
              </a:solidFill>
            </a:rPr>
            <a:t>Отметка в форме ППЭ-05-02 («нет»)</a:t>
          </a:r>
          <a:endParaRPr lang="ru-RU" sz="2200" b="1" dirty="0">
            <a:solidFill>
              <a:srgbClr val="663300"/>
            </a:solidFill>
          </a:endParaRPr>
        </a:p>
      </dgm:t>
    </dgm:pt>
    <dgm:pt modelId="{66B8E688-F7F0-4345-BCCB-FD663680A7EF}" type="parTrans" cxnId="{88F5B751-E96B-43D0-88DF-5F63569128A8}">
      <dgm:prSet/>
      <dgm:spPr/>
      <dgm:t>
        <a:bodyPr/>
        <a:lstStyle/>
        <a:p>
          <a:endParaRPr lang="ru-RU"/>
        </a:p>
      </dgm:t>
    </dgm:pt>
    <dgm:pt modelId="{C92358AA-FB28-46C2-8DE4-7445972604FF}" type="sibTrans" cxnId="{88F5B751-E96B-43D0-88DF-5F63569128A8}">
      <dgm:prSet/>
      <dgm:spPr/>
      <dgm:t>
        <a:bodyPr/>
        <a:lstStyle/>
        <a:p>
          <a:endParaRPr lang="ru-RU"/>
        </a:p>
      </dgm:t>
    </dgm:pt>
    <dgm:pt modelId="{EB15CE03-8F4B-442F-8C79-12C9E9EB3AD0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2200" b="1" dirty="0" smtClean="0">
            <a:solidFill>
              <a:srgbClr val="002060"/>
            </a:solidFill>
          </a:endParaRPr>
        </a:p>
        <a:p>
          <a:r>
            <a:rPr lang="ru-RU" sz="2200" b="1" dirty="0" smtClean="0">
              <a:solidFill>
                <a:srgbClr val="663300"/>
              </a:solidFill>
            </a:rPr>
            <a:t>Отметка в бланке №2</a:t>
          </a:r>
          <a:endParaRPr lang="ru-RU" sz="2200" b="1" dirty="0">
            <a:solidFill>
              <a:srgbClr val="663300"/>
            </a:solidFill>
          </a:endParaRPr>
        </a:p>
      </dgm:t>
    </dgm:pt>
    <dgm:pt modelId="{DCA44F4B-AD6C-413A-B277-EB1FC042971C}" type="sibTrans" cxnId="{0FF9F417-B585-45B0-AAB9-05C919BB6775}">
      <dgm:prSet/>
      <dgm:spPr/>
      <dgm:t>
        <a:bodyPr/>
        <a:lstStyle/>
        <a:p>
          <a:endParaRPr lang="ru-RU"/>
        </a:p>
      </dgm:t>
    </dgm:pt>
    <dgm:pt modelId="{2444DC82-50F2-44A7-A42D-922455C7C837}" type="parTrans" cxnId="{0FF9F417-B585-45B0-AAB9-05C919BB6775}">
      <dgm:prSet/>
      <dgm:spPr/>
      <dgm:t>
        <a:bodyPr/>
        <a:lstStyle/>
        <a:p>
          <a:endParaRPr lang="ru-RU"/>
        </a:p>
      </dgm:t>
    </dgm:pt>
    <dgm:pt modelId="{4058AFAE-CCC7-4031-8933-58C6E7D6E8E6}" type="pres">
      <dgm:prSet presAssocID="{9B3653B2-385F-479E-8AED-E923A4098C5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FDF8D35-57AF-49BD-A1BF-A5E47BB3FB08}" type="pres">
      <dgm:prSet presAssocID="{9B3653B2-385F-479E-8AED-E923A4098C51}" presName="fgShape" presStyleLbl="fgShp" presStyleIdx="0" presStyleCnt="1" custLinFactNeighborY="32394"/>
      <dgm:spPr>
        <a:solidFill>
          <a:schemeClr val="accent3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95512887-EEC6-4D6D-87AA-29B4ACC1F0A4}" type="pres">
      <dgm:prSet presAssocID="{9B3653B2-385F-479E-8AED-E923A4098C51}" presName="linComp" presStyleCnt="0"/>
      <dgm:spPr/>
    </dgm:pt>
    <dgm:pt modelId="{3682AA56-9A9C-4139-917C-1BB3E9AB13EE}" type="pres">
      <dgm:prSet presAssocID="{84C1A9BA-349A-4BB0-9CD0-79A8664D2FB4}" presName="compNode" presStyleCnt="0"/>
      <dgm:spPr/>
    </dgm:pt>
    <dgm:pt modelId="{B42E5675-4677-455D-8B52-5F90EB4B23A9}" type="pres">
      <dgm:prSet presAssocID="{84C1A9BA-349A-4BB0-9CD0-79A8664D2FB4}" presName="bkgdShape" presStyleLbl="node1" presStyleIdx="0" presStyleCnt="3" custLinFactNeighborX="-295" custLinFactNeighborY="-4001"/>
      <dgm:spPr/>
      <dgm:t>
        <a:bodyPr/>
        <a:lstStyle/>
        <a:p>
          <a:endParaRPr lang="ru-RU"/>
        </a:p>
      </dgm:t>
    </dgm:pt>
    <dgm:pt modelId="{51DDE8AA-5AA3-403C-8331-7D2E02E4E426}" type="pres">
      <dgm:prSet presAssocID="{84C1A9BA-349A-4BB0-9CD0-79A8664D2FB4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F4B1E7-F51B-4C76-ACF6-7E41387DD0F1}" type="pres">
      <dgm:prSet presAssocID="{84C1A9BA-349A-4BB0-9CD0-79A8664D2FB4}" presName="invisiNode" presStyleLbl="node1" presStyleIdx="0" presStyleCnt="3"/>
      <dgm:spPr/>
    </dgm:pt>
    <dgm:pt modelId="{E7355EEC-17BA-486C-B30B-953EC7119146}" type="pres">
      <dgm:prSet presAssocID="{84C1A9BA-349A-4BB0-9CD0-79A8664D2FB4}" presName="imagNode" presStyleLbl="fgImgPlace1" presStyleIdx="0" presStyleCnt="3" custScaleX="124828" custScaleY="174501" custLinFactNeighborX="-4808" custLinFactNeighborY="2404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F201BD5-DA25-466D-A21D-9349B234A09C}" type="pres">
      <dgm:prSet presAssocID="{E7CBB107-1942-4CFD-9FAC-15CC98794CC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2D27EAE-3F63-47AD-89E0-2B9639CA025D}" type="pres">
      <dgm:prSet presAssocID="{EB15CE03-8F4B-442F-8C79-12C9E9EB3AD0}" presName="compNode" presStyleCnt="0"/>
      <dgm:spPr/>
    </dgm:pt>
    <dgm:pt modelId="{65C4BC29-AD05-478D-8B3E-F7DFB98ABE9E}" type="pres">
      <dgm:prSet presAssocID="{EB15CE03-8F4B-442F-8C79-12C9E9EB3AD0}" presName="bkgdShape" presStyleLbl="node1" presStyleIdx="1" presStyleCnt="3" custLinFactNeighborX="1500" custLinFactNeighborY="-2756"/>
      <dgm:spPr/>
      <dgm:t>
        <a:bodyPr/>
        <a:lstStyle/>
        <a:p>
          <a:endParaRPr lang="ru-RU"/>
        </a:p>
      </dgm:t>
    </dgm:pt>
    <dgm:pt modelId="{8BC2D775-1F93-4619-B425-01103EE55CDC}" type="pres">
      <dgm:prSet presAssocID="{EB15CE03-8F4B-442F-8C79-12C9E9EB3AD0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221578-24D4-4928-A313-B96EED09F42B}" type="pres">
      <dgm:prSet presAssocID="{EB15CE03-8F4B-442F-8C79-12C9E9EB3AD0}" presName="invisiNode" presStyleLbl="node1" presStyleIdx="1" presStyleCnt="3"/>
      <dgm:spPr/>
    </dgm:pt>
    <dgm:pt modelId="{78AECD96-2D13-4C11-AE27-8D7D59C7C6A5}" type="pres">
      <dgm:prSet presAssocID="{EB15CE03-8F4B-442F-8C79-12C9E9EB3AD0}" presName="imagNode" presStyleLbl="fgImgPlace1" presStyleIdx="1" presStyleCnt="3" custScaleX="128849" custScaleY="172989" custLinFactNeighborX="-1256" custLinFactNeighborY="2644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A8B4F60-8F73-467D-B7CD-120B658BCB4D}" type="pres">
      <dgm:prSet presAssocID="{DCA44F4B-AD6C-413A-B277-EB1FC042971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5F60322-BA2B-4B91-9CCA-6F0E884A7F48}" type="pres">
      <dgm:prSet presAssocID="{13635093-DF15-46A1-9E5E-FE3E45DCA1C7}" presName="compNode" presStyleCnt="0"/>
      <dgm:spPr/>
    </dgm:pt>
    <dgm:pt modelId="{AF043C9C-0EFA-4578-A5E9-6F7A715B92B1}" type="pres">
      <dgm:prSet presAssocID="{13635093-DF15-46A1-9E5E-FE3E45DCA1C7}" presName="bkgdShape" presStyleLbl="node1" presStyleIdx="2" presStyleCnt="3" custLinFactNeighborX="-915" custLinFactNeighborY="-2991"/>
      <dgm:spPr/>
      <dgm:t>
        <a:bodyPr/>
        <a:lstStyle/>
        <a:p>
          <a:endParaRPr lang="ru-RU"/>
        </a:p>
      </dgm:t>
    </dgm:pt>
    <dgm:pt modelId="{30813065-2F7D-4053-A1A1-69391A808A43}" type="pres">
      <dgm:prSet presAssocID="{13635093-DF15-46A1-9E5E-FE3E45DCA1C7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709B82-1EDB-4CD1-B2C2-34096A18107D}" type="pres">
      <dgm:prSet presAssocID="{13635093-DF15-46A1-9E5E-FE3E45DCA1C7}" presName="invisiNode" presStyleLbl="node1" presStyleIdx="2" presStyleCnt="3"/>
      <dgm:spPr/>
    </dgm:pt>
    <dgm:pt modelId="{696AD255-D2AA-4C19-8A66-C2D716C8A496}" type="pres">
      <dgm:prSet presAssocID="{13635093-DF15-46A1-9E5E-FE3E45DCA1C7}" presName="imagNode" presStyleLbl="fgImgPlace1" presStyleIdx="2" presStyleCnt="3" custScaleX="123602" custScaleY="168286" custLinFactNeighborX="-3267" custLinFactNeighborY="25741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393BCCA3-C80E-46FC-958B-275C3D66E62E}" type="presOf" srcId="{84C1A9BA-349A-4BB0-9CD0-79A8664D2FB4}" destId="{51DDE8AA-5AA3-403C-8331-7D2E02E4E426}" srcOrd="1" destOrd="0" presId="urn:microsoft.com/office/officeart/2005/8/layout/hList7"/>
    <dgm:cxn modelId="{AF66EA07-49C5-483F-BE74-F635B65E241B}" type="presOf" srcId="{13635093-DF15-46A1-9E5E-FE3E45DCA1C7}" destId="{30813065-2F7D-4053-A1A1-69391A808A43}" srcOrd="1" destOrd="0" presId="urn:microsoft.com/office/officeart/2005/8/layout/hList7"/>
    <dgm:cxn modelId="{30C4264B-1ACD-4E61-987D-E42EDA2697C5}" type="presOf" srcId="{EB15CE03-8F4B-442F-8C79-12C9E9EB3AD0}" destId="{65C4BC29-AD05-478D-8B3E-F7DFB98ABE9E}" srcOrd="0" destOrd="0" presId="urn:microsoft.com/office/officeart/2005/8/layout/hList7"/>
    <dgm:cxn modelId="{E5EC71B5-95B9-42C5-A312-DEA70C4F7661}" type="presOf" srcId="{DCA44F4B-AD6C-413A-B277-EB1FC042971C}" destId="{AA8B4F60-8F73-467D-B7CD-120B658BCB4D}" srcOrd="0" destOrd="0" presId="urn:microsoft.com/office/officeart/2005/8/layout/hList7"/>
    <dgm:cxn modelId="{160DC032-9382-49B4-BAFE-6AFC4C042035}" srcId="{9B3653B2-385F-479E-8AED-E923A4098C51}" destId="{84C1A9BA-349A-4BB0-9CD0-79A8664D2FB4}" srcOrd="0" destOrd="0" parTransId="{0614B877-F5DF-4263-B8CD-2D9D09F14591}" sibTransId="{E7CBB107-1942-4CFD-9FAC-15CC98794CCB}"/>
    <dgm:cxn modelId="{0FF9F417-B585-45B0-AAB9-05C919BB6775}" srcId="{9B3653B2-385F-479E-8AED-E923A4098C51}" destId="{EB15CE03-8F4B-442F-8C79-12C9E9EB3AD0}" srcOrd="1" destOrd="0" parTransId="{2444DC82-50F2-44A7-A42D-922455C7C837}" sibTransId="{DCA44F4B-AD6C-413A-B277-EB1FC042971C}"/>
    <dgm:cxn modelId="{7F780BC4-7CC0-409D-8F00-CB907E0A9009}" type="presOf" srcId="{84C1A9BA-349A-4BB0-9CD0-79A8664D2FB4}" destId="{B42E5675-4677-455D-8B52-5F90EB4B23A9}" srcOrd="0" destOrd="0" presId="urn:microsoft.com/office/officeart/2005/8/layout/hList7"/>
    <dgm:cxn modelId="{782C3610-91B3-45A3-90C1-83CDCC05F365}" type="presOf" srcId="{EB15CE03-8F4B-442F-8C79-12C9E9EB3AD0}" destId="{8BC2D775-1F93-4619-B425-01103EE55CDC}" srcOrd="1" destOrd="0" presId="urn:microsoft.com/office/officeart/2005/8/layout/hList7"/>
    <dgm:cxn modelId="{5F7CA3EE-8293-4603-B42F-E40BE11D5B7C}" type="presOf" srcId="{13635093-DF15-46A1-9E5E-FE3E45DCA1C7}" destId="{AF043C9C-0EFA-4578-A5E9-6F7A715B92B1}" srcOrd="0" destOrd="0" presId="urn:microsoft.com/office/officeart/2005/8/layout/hList7"/>
    <dgm:cxn modelId="{84EA91E7-A6E7-4A6F-B470-2F9C19E2E307}" type="presOf" srcId="{E7CBB107-1942-4CFD-9FAC-15CC98794CCB}" destId="{DF201BD5-DA25-466D-A21D-9349B234A09C}" srcOrd="0" destOrd="0" presId="urn:microsoft.com/office/officeart/2005/8/layout/hList7"/>
    <dgm:cxn modelId="{88F5B751-E96B-43D0-88DF-5F63569128A8}" srcId="{9B3653B2-385F-479E-8AED-E923A4098C51}" destId="{13635093-DF15-46A1-9E5E-FE3E45DCA1C7}" srcOrd="2" destOrd="0" parTransId="{66B8E688-F7F0-4345-BCCB-FD663680A7EF}" sibTransId="{C92358AA-FB28-46C2-8DE4-7445972604FF}"/>
    <dgm:cxn modelId="{ACFCDD23-306D-40B4-99BF-D0AE255507DC}" type="presOf" srcId="{9B3653B2-385F-479E-8AED-E923A4098C51}" destId="{4058AFAE-CCC7-4031-8933-58C6E7D6E8E6}" srcOrd="0" destOrd="0" presId="urn:microsoft.com/office/officeart/2005/8/layout/hList7"/>
    <dgm:cxn modelId="{2A41269E-BD03-4F55-BEC7-7DBFEBF45F08}" type="presParOf" srcId="{4058AFAE-CCC7-4031-8933-58C6E7D6E8E6}" destId="{4FDF8D35-57AF-49BD-A1BF-A5E47BB3FB08}" srcOrd="0" destOrd="0" presId="urn:microsoft.com/office/officeart/2005/8/layout/hList7"/>
    <dgm:cxn modelId="{3C4A8DF6-173B-45DD-8F88-161DFA7DC21A}" type="presParOf" srcId="{4058AFAE-CCC7-4031-8933-58C6E7D6E8E6}" destId="{95512887-EEC6-4D6D-87AA-29B4ACC1F0A4}" srcOrd="1" destOrd="0" presId="urn:microsoft.com/office/officeart/2005/8/layout/hList7"/>
    <dgm:cxn modelId="{A2B33D48-23E9-4454-8DF0-E68411668892}" type="presParOf" srcId="{95512887-EEC6-4D6D-87AA-29B4ACC1F0A4}" destId="{3682AA56-9A9C-4139-917C-1BB3E9AB13EE}" srcOrd="0" destOrd="0" presId="urn:microsoft.com/office/officeart/2005/8/layout/hList7"/>
    <dgm:cxn modelId="{95714FC3-E64E-462A-9E80-05064AEE7AC4}" type="presParOf" srcId="{3682AA56-9A9C-4139-917C-1BB3E9AB13EE}" destId="{B42E5675-4677-455D-8B52-5F90EB4B23A9}" srcOrd="0" destOrd="0" presId="urn:microsoft.com/office/officeart/2005/8/layout/hList7"/>
    <dgm:cxn modelId="{CEB287EF-830B-4CA0-8F01-3933A5617A4C}" type="presParOf" srcId="{3682AA56-9A9C-4139-917C-1BB3E9AB13EE}" destId="{51DDE8AA-5AA3-403C-8331-7D2E02E4E426}" srcOrd="1" destOrd="0" presId="urn:microsoft.com/office/officeart/2005/8/layout/hList7"/>
    <dgm:cxn modelId="{1DB7B395-AB62-4DFD-93BA-229C1F09D812}" type="presParOf" srcId="{3682AA56-9A9C-4139-917C-1BB3E9AB13EE}" destId="{61F4B1E7-F51B-4C76-ACF6-7E41387DD0F1}" srcOrd="2" destOrd="0" presId="urn:microsoft.com/office/officeart/2005/8/layout/hList7"/>
    <dgm:cxn modelId="{5CBF59B7-A61F-41B4-B82F-51F5BB80E8F8}" type="presParOf" srcId="{3682AA56-9A9C-4139-917C-1BB3E9AB13EE}" destId="{E7355EEC-17BA-486C-B30B-953EC7119146}" srcOrd="3" destOrd="0" presId="urn:microsoft.com/office/officeart/2005/8/layout/hList7"/>
    <dgm:cxn modelId="{DB269FE8-336C-42D4-8030-CC4585406D89}" type="presParOf" srcId="{95512887-EEC6-4D6D-87AA-29B4ACC1F0A4}" destId="{DF201BD5-DA25-466D-A21D-9349B234A09C}" srcOrd="1" destOrd="0" presId="urn:microsoft.com/office/officeart/2005/8/layout/hList7"/>
    <dgm:cxn modelId="{3011A75F-893F-4C41-82F8-21B19522BD1C}" type="presParOf" srcId="{95512887-EEC6-4D6D-87AA-29B4ACC1F0A4}" destId="{12D27EAE-3F63-47AD-89E0-2B9639CA025D}" srcOrd="2" destOrd="0" presId="urn:microsoft.com/office/officeart/2005/8/layout/hList7"/>
    <dgm:cxn modelId="{B30AFAD0-1F75-4184-8776-F39643620385}" type="presParOf" srcId="{12D27EAE-3F63-47AD-89E0-2B9639CA025D}" destId="{65C4BC29-AD05-478D-8B3E-F7DFB98ABE9E}" srcOrd="0" destOrd="0" presId="urn:microsoft.com/office/officeart/2005/8/layout/hList7"/>
    <dgm:cxn modelId="{E9852CFD-A171-43BA-A105-43F71D845A25}" type="presParOf" srcId="{12D27EAE-3F63-47AD-89E0-2B9639CA025D}" destId="{8BC2D775-1F93-4619-B425-01103EE55CDC}" srcOrd="1" destOrd="0" presId="urn:microsoft.com/office/officeart/2005/8/layout/hList7"/>
    <dgm:cxn modelId="{EB31066B-1D83-4C40-9A78-09A0A7D6C553}" type="presParOf" srcId="{12D27EAE-3F63-47AD-89E0-2B9639CA025D}" destId="{7A221578-24D4-4928-A313-B96EED09F42B}" srcOrd="2" destOrd="0" presId="urn:microsoft.com/office/officeart/2005/8/layout/hList7"/>
    <dgm:cxn modelId="{161D0DAE-B5D0-4781-B040-129930EFAC66}" type="presParOf" srcId="{12D27EAE-3F63-47AD-89E0-2B9639CA025D}" destId="{78AECD96-2D13-4C11-AE27-8D7D59C7C6A5}" srcOrd="3" destOrd="0" presId="urn:microsoft.com/office/officeart/2005/8/layout/hList7"/>
    <dgm:cxn modelId="{D2ABE024-5FD6-49D8-9872-D75F6F0F7373}" type="presParOf" srcId="{95512887-EEC6-4D6D-87AA-29B4ACC1F0A4}" destId="{AA8B4F60-8F73-467D-B7CD-120B658BCB4D}" srcOrd="3" destOrd="0" presId="urn:microsoft.com/office/officeart/2005/8/layout/hList7"/>
    <dgm:cxn modelId="{30608DFD-F9D5-4D8B-A9EE-CEBD6A956F1F}" type="presParOf" srcId="{95512887-EEC6-4D6D-87AA-29B4ACC1F0A4}" destId="{85F60322-BA2B-4B91-9CCA-6F0E884A7F48}" srcOrd="4" destOrd="0" presId="urn:microsoft.com/office/officeart/2005/8/layout/hList7"/>
    <dgm:cxn modelId="{05D14068-1268-43B4-817D-4067ED528A08}" type="presParOf" srcId="{85F60322-BA2B-4B91-9CCA-6F0E884A7F48}" destId="{AF043C9C-0EFA-4578-A5E9-6F7A715B92B1}" srcOrd="0" destOrd="0" presId="urn:microsoft.com/office/officeart/2005/8/layout/hList7"/>
    <dgm:cxn modelId="{0136AC66-D525-46E3-B425-934235BCFC0D}" type="presParOf" srcId="{85F60322-BA2B-4B91-9CCA-6F0E884A7F48}" destId="{30813065-2F7D-4053-A1A1-69391A808A43}" srcOrd="1" destOrd="0" presId="urn:microsoft.com/office/officeart/2005/8/layout/hList7"/>
    <dgm:cxn modelId="{0F50F02D-C564-4693-BEFC-471E27D1C03E}" type="presParOf" srcId="{85F60322-BA2B-4B91-9CCA-6F0E884A7F48}" destId="{50709B82-1EDB-4CD1-B2C2-34096A18107D}" srcOrd="2" destOrd="0" presId="urn:microsoft.com/office/officeart/2005/8/layout/hList7"/>
    <dgm:cxn modelId="{8F227D27-177B-4D9C-9AC0-6C7911CC2FC5}" type="presParOf" srcId="{85F60322-BA2B-4B91-9CCA-6F0E884A7F48}" destId="{696AD255-D2AA-4C19-8A66-C2D716C8A496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2E5675-4677-455D-8B52-5F90EB4B23A9}">
      <dsp:nvSpPr>
        <dsp:cNvPr id="0" name=""/>
        <dsp:cNvSpPr/>
      </dsp:nvSpPr>
      <dsp:spPr>
        <a:xfrm>
          <a:off x="8" y="0"/>
          <a:ext cx="2144817" cy="4497363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 smtClean="0">
            <a:solidFill>
              <a:schemeClr val="accent3">
                <a:lumMod val="50000"/>
              </a:schemeClr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 smtClean="0">
            <a:solidFill>
              <a:schemeClr val="accent3">
                <a:lumMod val="50000"/>
              </a:schemeClr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 smtClean="0">
            <a:solidFill>
              <a:schemeClr val="accent3">
                <a:lumMod val="50000"/>
              </a:schemeClr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663300"/>
              </a:solidFill>
            </a:rPr>
            <a:t>Акт по форме ППЭ-21</a:t>
          </a:r>
          <a:endParaRPr lang="ru-RU" sz="2200" b="1" kern="1200" dirty="0">
            <a:solidFill>
              <a:srgbClr val="663300"/>
            </a:solidFill>
          </a:endParaRPr>
        </a:p>
      </dsp:txBody>
      <dsp:txXfrm>
        <a:off x="8" y="1798945"/>
        <a:ext cx="2144817" cy="1798945"/>
      </dsp:txXfrm>
    </dsp:sp>
    <dsp:sp modelId="{E7355EEC-17BA-486C-B30B-953EC7119146}">
      <dsp:nvSpPr>
        <dsp:cNvPr id="0" name=""/>
        <dsp:cNvSpPr/>
      </dsp:nvSpPr>
      <dsp:spPr>
        <a:xfrm>
          <a:off x="72013" y="216028"/>
          <a:ext cx="1869451" cy="2613365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C4BC29-AD05-478D-8B3E-F7DFB98ABE9E}">
      <dsp:nvSpPr>
        <dsp:cNvPr id="0" name=""/>
        <dsp:cNvSpPr/>
      </dsp:nvSpPr>
      <dsp:spPr>
        <a:xfrm>
          <a:off x="2247670" y="0"/>
          <a:ext cx="2144817" cy="4497363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 smtClean="0">
            <a:solidFill>
              <a:schemeClr val="accent3">
                <a:lumMod val="50000"/>
              </a:schemeClr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 smtClean="0">
            <a:solidFill>
              <a:schemeClr val="accent3">
                <a:lumMod val="50000"/>
              </a:schemeClr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 smtClean="0">
            <a:solidFill>
              <a:srgbClr val="002060"/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663300"/>
              </a:solidFill>
            </a:rPr>
            <a:t>Отметка в именных бланках</a:t>
          </a:r>
          <a:endParaRPr lang="ru-RU" sz="2200" b="1" kern="1200" dirty="0">
            <a:solidFill>
              <a:srgbClr val="663300"/>
            </a:solidFill>
          </a:endParaRPr>
        </a:p>
      </dsp:txBody>
      <dsp:txXfrm>
        <a:off x="2247670" y="1798945"/>
        <a:ext cx="2144817" cy="1798945"/>
      </dsp:txXfrm>
    </dsp:sp>
    <dsp:sp modelId="{78AECD96-2D13-4C11-AE27-8D7D59C7C6A5}">
      <dsp:nvSpPr>
        <dsp:cNvPr id="0" name=""/>
        <dsp:cNvSpPr/>
      </dsp:nvSpPr>
      <dsp:spPr>
        <a:xfrm>
          <a:off x="2304261" y="288034"/>
          <a:ext cx="1929670" cy="2469353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043C9C-0EFA-4578-A5E9-6F7A715B92B1}">
      <dsp:nvSpPr>
        <dsp:cNvPr id="0" name=""/>
        <dsp:cNvSpPr/>
      </dsp:nvSpPr>
      <dsp:spPr>
        <a:xfrm>
          <a:off x="4405035" y="0"/>
          <a:ext cx="2144817" cy="4497363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 smtClean="0">
            <a:solidFill>
              <a:schemeClr val="accent3">
                <a:lumMod val="50000"/>
              </a:schemeClr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 smtClean="0">
            <a:solidFill>
              <a:schemeClr val="accent3">
                <a:lumMod val="50000"/>
              </a:schemeClr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 smtClean="0">
            <a:solidFill>
              <a:schemeClr val="accent3">
                <a:lumMod val="50000"/>
              </a:schemeClr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663300"/>
              </a:solidFill>
            </a:rPr>
            <a:t>Отметка в форме ППЭ-05-02</a:t>
          </a:r>
          <a:endParaRPr lang="ru-RU" sz="2200" b="1" kern="1200" dirty="0">
            <a:solidFill>
              <a:srgbClr val="663300"/>
            </a:solidFill>
          </a:endParaRPr>
        </a:p>
      </dsp:txBody>
      <dsp:txXfrm>
        <a:off x="4405035" y="1798945"/>
        <a:ext cx="2144817" cy="1798945"/>
      </dsp:txXfrm>
    </dsp:sp>
    <dsp:sp modelId="{696AD255-D2AA-4C19-8A66-C2D716C8A496}">
      <dsp:nvSpPr>
        <dsp:cNvPr id="0" name=""/>
        <dsp:cNvSpPr/>
      </dsp:nvSpPr>
      <dsp:spPr>
        <a:xfrm>
          <a:off x="4522596" y="264757"/>
          <a:ext cx="1851090" cy="2520287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21A98C-7ABF-4B81-ACD3-93278B01C6E6}">
      <dsp:nvSpPr>
        <dsp:cNvPr id="0" name=""/>
        <dsp:cNvSpPr/>
      </dsp:nvSpPr>
      <dsp:spPr>
        <a:xfrm>
          <a:off x="6633822" y="0"/>
          <a:ext cx="2144817" cy="4497363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 smtClean="0">
            <a:solidFill>
              <a:schemeClr val="accent3">
                <a:lumMod val="50000"/>
              </a:schemeClr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 smtClean="0">
            <a:solidFill>
              <a:schemeClr val="accent3">
                <a:lumMod val="50000"/>
              </a:schemeClr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 smtClean="0">
            <a:solidFill>
              <a:schemeClr val="accent3">
                <a:lumMod val="50000"/>
              </a:schemeClr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663300"/>
              </a:solidFill>
            </a:rPr>
            <a:t>Уведомление о явке в КО</a:t>
          </a:r>
          <a:endParaRPr lang="ru-RU" sz="2200" b="1" kern="1200" dirty="0">
            <a:solidFill>
              <a:srgbClr val="663300"/>
            </a:solidFill>
          </a:endParaRPr>
        </a:p>
      </dsp:txBody>
      <dsp:txXfrm>
        <a:off x="6633822" y="1798945"/>
        <a:ext cx="2144817" cy="1798945"/>
      </dsp:txXfrm>
    </dsp:sp>
    <dsp:sp modelId="{65923987-F910-4771-BB88-CD40CDC3AB48}">
      <dsp:nvSpPr>
        <dsp:cNvPr id="0" name=""/>
        <dsp:cNvSpPr/>
      </dsp:nvSpPr>
      <dsp:spPr>
        <a:xfrm>
          <a:off x="6976844" y="288037"/>
          <a:ext cx="1497621" cy="1707109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DF8D35-57AF-49BD-A1BF-A5E47BB3FB08}">
      <dsp:nvSpPr>
        <dsp:cNvPr id="0" name=""/>
        <dsp:cNvSpPr/>
      </dsp:nvSpPr>
      <dsp:spPr>
        <a:xfrm>
          <a:off x="351399" y="3816421"/>
          <a:ext cx="8082177" cy="674604"/>
        </a:xfrm>
        <a:prstGeom prst="leftRightArrow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2E5675-4677-455D-8B52-5F90EB4B23A9}">
      <dsp:nvSpPr>
        <dsp:cNvPr id="0" name=""/>
        <dsp:cNvSpPr/>
      </dsp:nvSpPr>
      <dsp:spPr>
        <a:xfrm>
          <a:off x="0" y="0"/>
          <a:ext cx="2866899" cy="4497363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 smtClean="0">
            <a:solidFill>
              <a:schemeClr val="accent3">
                <a:lumMod val="50000"/>
              </a:schemeClr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 smtClean="0">
            <a:solidFill>
              <a:schemeClr val="accent3">
                <a:lumMod val="50000"/>
              </a:schemeClr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 smtClean="0">
            <a:solidFill>
              <a:schemeClr val="accent3">
                <a:lumMod val="50000"/>
              </a:schemeClr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663300"/>
              </a:solidFill>
            </a:rPr>
            <a:t>Акт по форме ППЭ-22</a:t>
          </a:r>
          <a:endParaRPr lang="ru-RU" sz="2200" b="1" kern="1200" dirty="0">
            <a:solidFill>
              <a:srgbClr val="663300"/>
            </a:solidFill>
          </a:endParaRPr>
        </a:p>
      </dsp:txBody>
      <dsp:txXfrm>
        <a:off x="0" y="1798945"/>
        <a:ext cx="2866899" cy="1798945"/>
      </dsp:txXfrm>
    </dsp:sp>
    <dsp:sp modelId="{E7355EEC-17BA-486C-B30B-953EC7119146}">
      <dsp:nvSpPr>
        <dsp:cNvPr id="0" name=""/>
        <dsp:cNvSpPr/>
      </dsp:nvSpPr>
      <dsp:spPr>
        <a:xfrm>
          <a:off x="432850" y="216028"/>
          <a:ext cx="1869451" cy="2613365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C4BC29-AD05-478D-8B3E-F7DFB98ABE9E}">
      <dsp:nvSpPr>
        <dsp:cNvPr id="0" name=""/>
        <dsp:cNvSpPr/>
      </dsp:nvSpPr>
      <dsp:spPr>
        <a:xfrm>
          <a:off x="3002041" y="0"/>
          <a:ext cx="2866899" cy="4497363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 smtClean="0">
            <a:solidFill>
              <a:schemeClr val="accent3">
                <a:lumMod val="50000"/>
              </a:schemeClr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 smtClean="0">
            <a:solidFill>
              <a:schemeClr val="accent3">
                <a:lumMod val="50000"/>
              </a:schemeClr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 smtClean="0">
            <a:solidFill>
              <a:srgbClr val="663300"/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663300"/>
              </a:solidFill>
            </a:rPr>
            <a:t>Отметка в именных бланках</a:t>
          </a:r>
          <a:endParaRPr lang="ru-RU" sz="2200" b="1" kern="1200" dirty="0">
            <a:solidFill>
              <a:srgbClr val="663300"/>
            </a:solidFill>
          </a:endParaRPr>
        </a:p>
      </dsp:txBody>
      <dsp:txXfrm>
        <a:off x="3002041" y="1798945"/>
        <a:ext cx="2866899" cy="1798945"/>
      </dsp:txXfrm>
    </dsp:sp>
    <dsp:sp modelId="{78AECD96-2D13-4C11-AE27-8D7D59C7C6A5}">
      <dsp:nvSpPr>
        <dsp:cNvPr id="0" name=""/>
        <dsp:cNvSpPr/>
      </dsp:nvSpPr>
      <dsp:spPr>
        <a:xfrm>
          <a:off x="3408842" y="288034"/>
          <a:ext cx="1929670" cy="2469353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043C9C-0EFA-4578-A5E9-6F7A715B92B1}">
      <dsp:nvSpPr>
        <dsp:cNvPr id="0" name=""/>
        <dsp:cNvSpPr/>
      </dsp:nvSpPr>
      <dsp:spPr>
        <a:xfrm>
          <a:off x="5885712" y="0"/>
          <a:ext cx="2866899" cy="4497363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 smtClean="0">
            <a:solidFill>
              <a:schemeClr val="accent3">
                <a:lumMod val="50000"/>
              </a:schemeClr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 smtClean="0">
            <a:solidFill>
              <a:schemeClr val="accent3">
                <a:lumMod val="50000"/>
              </a:schemeClr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 smtClean="0">
            <a:solidFill>
              <a:schemeClr val="accent3">
                <a:lumMod val="50000"/>
              </a:schemeClr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663300"/>
              </a:solidFill>
            </a:rPr>
            <a:t>Отметка в форме ППЭ-05-02</a:t>
          </a:r>
          <a:endParaRPr lang="ru-RU" sz="2200" b="1" kern="1200" dirty="0">
            <a:solidFill>
              <a:srgbClr val="663300"/>
            </a:solidFill>
          </a:endParaRPr>
        </a:p>
      </dsp:txBody>
      <dsp:txXfrm>
        <a:off x="5885712" y="1798945"/>
        <a:ext cx="2866899" cy="1798945"/>
      </dsp:txXfrm>
    </dsp:sp>
    <dsp:sp modelId="{696AD255-D2AA-4C19-8A66-C2D716C8A496}">
      <dsp:nvSpPr>
        <dsp:cNvPr id="0" name=""/>
        <dsp:cNvSpPr/>
      </dsp:nvSpPr>
      <dsp:spPr>
        <a:xfrm>
          <a:off x="6370921" y="264757"/>
          <a:ext cx="1851090" cy="2520287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DF8D35-57AF-49BD-A1BF-A5E47BB3FB08}">
      <dsp:nvSpPr>
        <dsp:cNvPr id="0" name=""/>
        <dsp:cNvSpPr/>
      </dsp:nvSpPr>
      <dsp:spPr>
        <a:xfrm>
          <a:off x="351399" y="3816421"/>
          <a:ext cx="8082177" cy="674604"/>
        </a:xfrm>
        <a:prstGeom prst="leftRightArrow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2E5675-4677-455D-8B52-5F90EB4B23A9}">
      <dsp:nvSpPr>
        <dsp:cNvPr id="0" name=""/>
        <dsp:cNvSpPr/>
      </dsp:nvSpPr>
      <dsp:spPr>
        <a:xfrm>
          <a:off x="0" y="0"/>
          <a:ext cx="2866899" cy="4497363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 smtClean="0">
            <a:solidFill>
              <a:schemeClr val="accent3">
                <a:lumMod val="50000"/>
              </a:schemeClr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 smtClean="0">
            <a:solidFill>
              <a:schemeClr val="accent3">
                <a:lumMod val="50000"/>
              </a:schemeClr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 smtClean="0">
            <a:solidFill>
              <a:schemeClr val="accent3">
                <a:lumMod val="50000"/>
              </a:schemeClr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663300"/>
              </a:solidFill>
            </a:rPr>
            <a:t>Отметка в бланке №1</a:t>
          </a:r>
          <a:endParaRPr lang="ru-RU" sz="2200" b="1" kern="1200" dirty="0">
            <a:solidFill>
              <a:srgbClr val="663300"/>
            </a:solidFill>
          </a:endParaRPr>
        </a:p>
      </dsp:txBody>
      <dsp:txXfrm>
        <a:off x="0" y="1798945"/>
        <a:ext cx="2866899" cy="1798945"/>
      </dsp:txXfrm>
    </dsp:sp>
    <dsp:sp modelId="{E7355EEC-17BA-486C-B30B-953EC7119146}">
      <dsp:nvSpPr>
        <dsp:cNvPr id="0" name=""/>
        <dsp:cNvSpPr/>
      </dsp:nvSpPr>
      <dsp:spPr>
        <a:xfrm>
          <a:off x="432850" y="216028"/>
          <a:ext cx="1869451" cy="2613365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C4BC29-AD05-478D-8B3E-F7DFB98ABE9E}">
      <dsp:nvSpPr>
        <dsp:cNvPr id="0" name=""/>
        <dsp:cNvSpPr/>
      </dsp:nvSpPr>
      <dsp:spPr>
        <a:xfrm>
          <a:off x="3002041" y="14406"/>
          <a:ext cx="2866899" cy="4497363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 smtClean="0">
            <a:solidFill>
              <a:schemeClr val="accent3">
                <a:lumMod val="50000"/>
              </a:schemeClr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 smtClean="0">
            <a:solidFill>
              <a:schemeClr val="accent3">
                <a:lumMod val="50000"/>
              </a:schemeClr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 smtClean="0">
            <a:solidFill>
              <a:srgbClr val="002060"/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663300"/>
              </a:solidFill>
            </a:rPr>
            <a:t>Отметка в бланке №2</a:t>
          </a:r>
          <a:endParaRPr lang="ru-RU" sz="2200" b="1" kern="1200" dirty="0">
            <a:solidFill>
              <a:srgbClr val="663300"/>
            </a:solidFill>
          </a:endParaRPr>
        </a:p>
      </dsp:txBody>
      <dsp:txXfrm>
        <a:off x="3002041" y="1813351"/>
        <a:ext cx="2866899" cy="1798945"/>
      </dsp:txXfrm>
    </dsp:sp>
    <dsp:sp modelId="{78AECD96-2D13-4C11-AE27-8D7D59C7C6A5}">
      <dsp:nvSpPr>
        <dsp:cNvPr id="0" name=""/>
        <dsp:cNvSpPr/>
      </dsp:nvSpPr>
      <dsp:spPr>
        <a:xfrm>
          <a:off x="3408842" y="257692"/>
          <a:ext cx="1929670" cy="2590721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043C9C-0EFA-4578-A5E9-6F7A715B92B1}">
      <dsp:nvSpPr>
        <dsp:cNvPr id="0" name=""/>
        <dsp:cNvSpPr/>
      </dsp:nvSpPr>
      <dsp:spPr>
        <a:xfrm>
          <a:off x="5885712" y="0"/>
          <a:ext cx="2866899" cy="4497363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 smtClean="0">
            <a:solidFill>
              <a:schemeClr val="accent3">
                <a:lumMod val="50000"/>
              </a:schemeClr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 smtClean="0">
            <a:solidFill>
              <a:schemeClr val="accent3">
                <a:lumMod val="50000"/>
              </a:schemeClr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 smtClean="0">
            <a:solidFill>
              <a:schemeClr val="accent3">
                <a:lumMod val="50000"/>
              </a:schemeClr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663300"/>
              </a:solidFill>
            </a:rPr>
            <a:t>Отметка в форме ППЭ-05-02 («нет»)</a:t>
          </a:r>
          <a:endParaRPr lang="ru-RU" sz="2200" b="1" kern="1200" dirty="0">
            <a:solidFill>
              <a:srgbClr val="663300"/>
            </a:solidFill>
          </a:endParaRPr>
        </a:p>
      </dsp:txBody>
      <dsp:txXfrm>
        <a:off x="5885712" y="1798945"/>
        <a:ext cx="2866899" cy="1798945"/>
      </dsp:txXfrm>
    </dsp:sp>
    <dsp:sp modelId="{696AD255-D2AA-4C19-8A66-C2D716C8A496}">
      <dsp:nvSpPr>
        <dsp:cNvPr id="0" name=""/>
        <dsp:cNvSpPr/>
      </dsp:nvSpPr>
      <dsp:spPr>
        <a:xfrm>
          <a:off x="6370921" y="264757"/>
          <a:ext cx="1851090" cy="2520287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DF8D35-57AF-49BD-A1BF-A5E47BB3FB08}">
      <dsp:nvSpPr>
        <dsp:cNvPr id="0" name=""/>
        <dsp:cNvSpPr/>
      </dsp:nvSpPr>
      <dsp:spPr>
        <a:xfrm>
          <a:off x="351399" y="3816421"/>
          <a:ext cx="8082177" cy="674604"/>
        </a:xfrm>
        <a:prstGeom prst="leftRightArrow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96DD9274-B46A-4905-B633-8DE335851429}" type="datetimeFigureOut">
              <a:rPr lang="ru-RU"/>
              <a:pPr>
                <a:defRPr/>
              </a:pPr>
              <a:t>07.11.2019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B74E191-4854-43DC-A423-EC47FDCECA9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385543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F722340-3EE9-45A0-A3D2-4C98A21316E3}" type="datetimeFigureOut">
              <a:rPr lang="ru-RU"/>
              <a:pPr>
                <a:defRPr/>
              </a:pPr>
              <a:t>07.11.2019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r>
              <a:rPr lang="ru-RU" noProof="0" dirty="0" smtClean="0"/>
              <a:t>Э</a:t>
            </a:r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64AAF37-35B9-4697-AC6B-DFD854286AE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832008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694602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E91F954-A5C9-4E76-AD5F-4B192694C666}" type="slidenum">
              <a:rPr lang="ru-RU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25</a:t>
            </a:fld>
            <a:endParaRPr lang="ru-RU" sz="120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8263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4B451-B831-4E26-B4FC-6050A7B7F24F}" type="datetime1">
              <a:rPr lang="ru-RU"/>
              <a:pPr>
                <a:defRPr/>
              </a:pPr>
              <a:t>07.11.2019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Региональный центр оценки качества образования и информационных технологий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3B24C-9179-4FEB-ABA4-12F4525D8DC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18C17-49CB-4698-94FE-224601DFE95C}" type="datetime1">
              <a:rPr lang="ru-RU"/>
              <a:pPr>
                <a:defRPr/>
              </a:pPr>
              <a:t>07.11.2019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Региональный центр оценки качества образования и информационных технологий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F4EC4-A1A3-4228-B0EB-1C64878CC46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5F816-633C-416D-810E-4AB4231FEB58}" type="datetime1">
              <a:rPr lang="ru-RU"/>
              <a:pPr>
                <a:defRPr/>
              </a:pPr>
              <a:t>07.11.2019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Региональный центр оценки качества образования и информационных технологий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B0A6A-2E86-434B-B577-4C6A4983511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4AF2A-9331-46C6-A419-F44BFF3DB553}" type="datetime1">
              <a:rPr lang="ru-RU"/>
              <a:pPr>
                <a:defRPr/>
              </a:pPr>
              <a:t>07.11.2019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Региональный центр оценки качества образования и информационных технологий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DC561-C523-495E-AD04-A6C1C0E0E09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62540-A5AA-4AD8-9929-6123A29D36FC}" type="datetime1">
              <a:rPr lang="ru-RU"/>
              <a:pPr>
                <a:defRPr/>
              </a:pPr>
              <a:t>07.11.2019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Региональный центр оценки качества образования и информационных технологий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0D642-B6C5-4B37-9C52-F8076CB2BAD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32A26-C81C-42A7-AD08-DC8C639A0DF5}" type="datetime1">
              <a:rPr lang="ru-RU"/>
              <a:pPr>
                <a:defRPr/>
              </a:pPr>
              <a:t>07.11.2019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Региональный центр оценки качества образования и информационных технологий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98866-ACDE-47A1-A468-E46A9CEC954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75BAE-F254-46D7-871D-911D7D3353D6}" type="datetime1">
              <a:rPr lang="ru-RU"/>
              <a:pPr>
                <a:defRPr/>
              </a:pPr>
              <a:t>07.11.2019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Региональный центр оценки качества образования и информационных технологий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8D0F7-F88B-4366-9096-C797FF2606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D71AB-8A02-401D-9298-1FC1C66A2D2C}" type="datetime1">
              <a:rPr lang="ru-RU"/>
              <a:pPr>
                <a:defRPr/>
              </a:pPr>
              <a:t>07.11.2019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Региональный центр оценки качества образования и информационных технологий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736FA-0619-4BDF-95A7-953C11D0D8D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B30B3-35CB-46A3-BAB8-2DF1E676916B}" type="datetime1">
              <a:rPr lang="ru-RU"/>
              <a:pPr>
                <a:defRPr/>
              </a:pPr>
              <a:t>07.11.2019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Региональный центр оценки качества образования и информационных технологий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BAB78-F855-48F6-90EC-0C30D3D57B4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1AD35-BA4E-44FF-84B1-F6F6369B2E90}" type="datetime1">
              <a:rPr lang="ru-RU"/>
              <a:pPr>
                <a:defRPr/>
              </a:pPr>
              <a:t>07.11.2019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Региональный центр оценки качества образования и информационных технологий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E5043-CC2E-4AC1-9261-FCEA7098BC9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009F5-B3A2-430E-A18C-C14307C6F10F}" type="datetime1">
              <a:rPr lang="ru-RU"/>
              <a:pPr>
                <a:defRPr/>
              </a:pPr>
              <a:t>07.11.2019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Региональный центр оценки качества образования и информационных технологий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325C3-31A3-4DF5-B6D3-225EA1C1CA4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A0114C8-679B-4461-9419-A28212135A64}" type="datetime1">
              <a:rPr lang="ru-RU"/>
              <a:pPr>
                <a:defRPr/>
              </a:pPr>
              <a:t>07.11.2019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Региональный центр оценки качества образования и информационных технологий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E7987A7-DAA8-4C6E-A8A6-FD4016755E1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WordArt 5"/>
          <p:cNvSpPr>
            <a:spLocks noChangeArrowheads="1" noChangeShapeType="1" noTextEdit="1"/>
          </p:cNvSpPr>
          <p:nvPr/>
        </p:nvSpPr>
        <p:spPr bwMode="auto">
          <a:xfrm>
            <a:off x="395536" y="2132856"/>
            <a:ext cx="8424863" cy="2443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Cambria"/>
              </a:rPr>
              <a:t>ОРГАНИЗАЦИЯ ПРОВЕДЕНИЯ</a:t>
            </a:r>
          </a:p>
          <a:p>
            <a:pPr algn="ctr">
              <a:defRPr/>
            </a:pPr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Cambria"/>
              </a:rPr>
              <a:t>ОСНОВНОГО ГОСУДАРСТВЕННОГО </a:t>
            </a:r>
          </a:p>
          <a:p>
            <a:pPr algn="ctr">
              <a:defRPr/>
            </a:pPr>
            <a:r>
              <a:rPr lang="ru-RU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Cambria"/>
              </a:rPr>
              <a:t>ЭКЗАМЕНА</a:t>
            </a:r>
            <a:endParaRPr lang="ru-RU" sz="3600" b="1" kern="10" dirty="0">
              <a:ln w="9525">
                <a:noFill/>
                <a:round/>
                <a:headEnd/>
                <a:tailEnd/>
              </a:ln>
              <a:solidFill>
                <a:schemeClr val="accent2">
                  <a:lumMod val="75000"/>
                </a:schemeClr>
              </a:solidFill>
              <a:latin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/>
          </p:cNvSpPr>
          <p:nvPr>
            <p:ph type="title"/>
          </p:nvPr>
        </p:nvSpPr>
        <p:spPr>
          <a:xfrm>
            <a:off x="806450" y="857250"/>
            <a:ext cx="8229600" cy="560388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200" b="1" cap="all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+mn-ea"/>
                <a:cs typeface="Arial" charset="0"/>
              </a:rPr>
              <a:t>Проведение ОГЭ для участников с ОВЗ</a:t>
            </a:r>
          </a:p>
        </p:txBody>
      </p:sp>
      <p:sp>
        <p:nvSpPr>
          <p:cNvPr id="8089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Продолжительность экзаменов увеличивается на 1,5 часа (при проведении устной части ОГЭ по иностранным языкам – на 30 минут).</a:t>
            </a:r>
          </a:p>
          <a:p>
            <a:pPr>
              <a:defRPr/>
            </a:pP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 Количество участников в аудитории не более 12 человек.</a:t>
            </a:r>
          </a:p>
          <a:p>
            <a:pPr>
              <a:defRPr/>
            </a:pP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 Должны быть подготовлены места для ассистентов.</a:t>
            </a:r>
          </a:p>
          <a:p>
            <a:pPr>
              <a:defRPr/>
            </a:pP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 Участники экзамена вправе иметь при себе необходимые лекарственные препараты и приборы.</a:t>
            </a:r>
          </a:p>
          <a:p>
            <a:pPr>
              <a:defRPr/>
            </a:pP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 Аудитория для участников с нарушением слуха и речи может быть оборудована звукоусиливающим устройством.</a:t>
            </a:r>
          </a:p>
          <a:p>
            <a:pPr>
              <a:defRPr/>
            </a:pP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Участникам с нарушением слуха и речи предоставляются инструкции для участников экзамена.</a:t>
            </a:r>
          </a:p>
          <a:p>
            <a:pPr>
              <a:defRPr/>
            </a:pP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 Для участников с нарушением функций опорно-двигательного аппарата аудитория должна располагаться на 1 этаже.</a:t>
            </a:r>
          </a:p>
        </p:txBody>
      </p:sp>
      <p:sp>
        <p:nvSpPr>
          <p:cNvPr id="88067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33BCF25-89BC-4850-A329-E73EA491FBA1}" type="slidenum">
              <a:rPr lang="ru-RU" altLang="ru-RU" smtClean="0">
                <a:cs typeface="Arial" charset="0"/>
              </a:rPr>
              <a:pPr/>
              <a:t>10</a:t>
            </a:fld>
            <a:endParaRPr lang="ru-RU" altLang="ru-RU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365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/>
          </p:cNvSpPr>
          <p:nvPr>
            <p:ph type="title"/>
          </p:nvPr>
        </p:nvSpPr>
        <p:spPr>
          <a:xfrm>
            <a:off x="806450" y="857250"/>
            <a:ext cx="8229600" cy="560388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200" b="1" cap="all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+mn-ea"/>
                <a:cs typeface="Arial" charset="0"/>
              </a:rPr>
              <a:t>Проведение ОГЭ для участников с ОВЗ</a:t>
            </a:r>
          </a:p>
        </p:txBody>
      </p:sp>
      <p:sp>
        <p:nvSpPr>
          <p:cNvPr id="8192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Font typeface="Arial" charset="0"/>
              <a:buNone/>
              <a:defRPr/>
            </a:pPr>
            <a:r>
              <a:rPr lang="ru-RU" altLang="ru-RU" sz="24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В случае если экзамен длится 4 часа и более, для участников ОГЭ организуются условия </a:t>
            </a:r>
            <a:r>
              <a:rPr lang="ru-RU" altLang="ru-RU" sz="2400" b="1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для питания. </a:t>
            </a:r>
            <a:r>
              <a:rPr lang="ru-RU" altLang="ru-RU" sz="24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Для этого в аудитории выделяются отдельные столы (или готовится специальная аудитория).</a:t>
            </a:r>
          </a:p>
          <a:p>
            <a:pPr marL="0" indent="0">
              <a:defRPr/>
            </a:pPr>
            <a:endParaRPr lang="ru-RU" altLang="ru-RU" sz="3000" dirty="0" smtClean="0"/>
          </a:p>
        </p:txBody>
      </p:sp>
      <p:sp>
        <p:nvSpPr>
          <p:cNvPr id="89091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A9F5668-EDEA-4878-83BD-0AE8876E86A7}" type="slidenum">
              <a:rPr lang="ru-RU" altLang="ru-RU" smtClean="0">
                <a:cs typeface="Arial" charset="0"/>
              </a:rPr>
              <a:pPr/>
              <a:t>11</a:t>
            </a:fld>
            <a:endParaRPr lang="ru-RU" altLang="ru-RU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366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714375" y="2714625"/>
            <a:ext cx="7772400" cy="13620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dirty="0"/>
          </a:p>
        </p:txBody>
      </p:sp>
      <p:grpSp>
        <p:nvGrpSpPr>
          <p:cNvPr id="73730" name="Группа 9"/>
          <p:cNvGrpSpPr>
            <a:grpSpLocks/>
          </p:cNvGrpSpPr>
          <p:nvPr/>
        </p:nvGrpSpPr>
        <p:grpSpPr bwMode="auto">
          <a:xfrm>
            <a:off x="928688" y="2714625"/>
            <a:ext cx="7788275" cy="1428750"/>
            <a:chOff x="512664" y="-1140205"/>
            <a:chExt cx="7788374" cy="818064"/>
          </a:xfrm>
        </p:grpSpPr>
        <p:sp>
          <p:nvSpPr>
            <p:cNvPr id="11" name="Прямоугольник с двумя скругленными соседними углами 10"/>
            <p:cNvSpPr/>
            <p:nvPr/>
          </p:nvSpPr>
          <p:spPr>
            <a:xfrm rot="5400000">
              <a:off x="3997820" y="-4625360"/>
              <a:ext cx="818064" cy="7788374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Прямоугольник 11"/>
            <p:cNvSpPr/>
            <p:nvPr/>
          </p:nvSpPr>
          <p:spPr>
            <a:xfrm>
              <a:off x="512664" y="-935689"/>
              <a:ext cx="7768374" cy="3697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70688" tIns="15240" rIns="15240" bIns="15240" spcCol="1270" anchor="ctr"/>
            <a:lstStyle/>
            <a:p>
              <a:pPr marL="228600" lvl="1" indent="-228600" defTabSz="1066800" fontAlgn="auto">
                <a:lnSpc>
                  <a:spcPct val="90000"/>
                </a:lnSpc>
                <a:spcBef>
                  <a:spcPts val="0"/>
                </a:spcBef>
                <a:spcAft>
                  <a:spcPct val="15000"/>
                </a:spcAft>
                <a:defRPr/>
              </a:pPr>
              <a:r>
                <a:rPr lang="ru-RU" sz="2600" b="1" cap="all" spc="50" dirty="0">
                  <a:ln w="11430"/>
                  <a:solidFill>
                    <a:srgbClr val="F79646">
                      <a:lumMod val="50000"/>
                    </a:srgbClr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Cambria" pitchFamily="18" charset="0"/>
                  <a:ea typeface="+mj-ea"/>
                  <a:cs typeface="+mj-cs"/>
                </a:rPr>
                <a:t>ПРАВИЛА ЗАПОЛНЕНИЯ БЛАНКОВ ОТВЕТОВ</a:t>
              </a:r>
              <a:endParaRPr lang="ru-RU" sz="2600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endParaRPr>
            </a:p>
          </p:txBody>
        </p:sp>
      </p:grpSp>
      <p:sp>
        <p:nvSpPr>
          <p:cNvPr id="73731" name="Номер слайда 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4279403-9797-423F-B2C8-5D08B9589C87}" type="slidenum">
              <a:rPr lang="ru-RU" altLang="ru-RU" smtClean="0">
                <a:cs typeface="Arial" charset="0"/>
              </a:rPr>
              <a:pPr/>
              <a:t>12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z="4200" smtClean="0">
              <a:latin typeface="Times New Roman" pitchFamily="18" charset="0"/>
            </a:endParaRPr>
          </a:p>
        </p:txBody>
      </p:sp>
      <p:pic>
        <p:nvPicPr>
          <p:cNvPr id="74754" name="Рисунок 2"/>
          <p:cNvPicPr>
            <a:picLocks noChangeAspect="1" noChangeArrowheads="1"/>
          </p:cNvPicPr>
          <p:nvPr/>
        </p:nvPicPr>
        <p:blipFill>
          <a:blip r:embed="rId2"/>
          <a:srcRect l="17638" t="8215" r="33778" b="4810"/>
          <a:stretch>
            <a:fillRect/>
          </a:stretch>
        </p:blipFill>
        <p:spPr bwMode="auto">
          <a:xfrm>
            <a:off x="2286000" y="428625"/>
            <a:ext cx="4929188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5572125" y="642938"/>
            <a:ext cx="1071563" cy="28575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/>
              <a:t>ШТРИХКОД</a:t>
            </a: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 rot="16200000">
            <a:off x="2178844" y="892969"/>
            <a:ext cx="1071562" cy="28575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/>
              <a:t>ШТРИХКОД</a:t>
            </a:r>
          </a:p>
        </p:txBody>
      </p:sp>
      <p:sp>
        <p:nvSpPr>
          <p:cNvPr id="6" name="Правая фигурная скобка 5"/>
          <p:cNvSpPr/>
          <p:nvPr/>
        </p:nvSpPr>
        <p:spPr>
          <a:xfrm>
            <a:off x="3714750" y="1000125"/>
            <a:ext cx="214313" cy="642938"/>
          </a:xfrm>
          <a:prstGeom prst="rightBrace">
            <a:avLst/>
          </a:prstGeom>
          <a:ln w="3175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000500" y="1143000"/>
            <a:ext cx="1071563" cy="3571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/>
              <a:t>ЗАПОЛНЯЕТСЯ В РЦОИ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928938" y="714375"/>
            <a:ext cx="2214562" cy="2143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/>
              <a:t>информация об экзамене и рассадке</a:t>
            </a:r>
          </a:p>
        </p:txBody>
      </p:sp>
      <p:sp>
        <p:nvSpPr>
          <p:cNvPr id="9" name="Овал 8"/>
          <p:cNvSpPr/>
          <p:nvPr/>
        </p:nvSpPr>
        <p:spPr>
          <a:xfrm>
            <a:off x="2643188" y="6000750"/>
            <a:ext cx="1071562" cy="3571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Выноска со стрелкой вправо 9"/>
          <p:cNvSpPr/>
          <p:nvPr/>
        </p:nvSpPr>
        <p:spPr>
          <a:xfrm>
            <a:off x="714375" y="5857875"/>
            <a:ext cx="1857375" cy="714375"/>
          </a:xfrm>
          <a:prstGeom prst="rightArrow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dirty="0">
                <a:solidFill>
                  <a:srgbClr val="C00000"/>
                </a:solidFill>
              </a:rPr>
              <a:t>ОБЯЗАТЕЛЬНОЕ ПОЛЕ ДЛЯ ЗАПОЛНЕНИЯ</a:t>
            </a:r>
          </a:p>
        </p:txBody>
      </p:sp>
      <p:sp>
        <p:nvSpPr>
          <p:cNvPr id="11" name="Выноска со стрелкой влево 10"/>
          <p:cNvSpPr/>
          <p:nvPr/>
        </p:nvSpPr>
        <p:spPr>
          <a:xfrm>
            <a:off x="6786563" y="5715000"/>
            <a:ext cx="2143125" cy="857250"/>
          </a:xfrm>
          <a:prstGeom prst="leftArrow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dirty="0">
                <a:solidFill>
                  <a:srgbClr val="C00000"/>
                </a:solidFill>
              </a:rPr>
              <a:t>ПОДПИСЬ ОРГАНИЗАТОРА УДОСТОВЕРЯЕТ ТРИ ПРЕДЫДУЩИХ МЕТКИ</a:t>
            </a:r>
          </a:p>
        </p:txBody>
      </p:sp>
      <p:sp>
        <p:nvSpPr>
          <p:cNvPr id="12" name="Овал 11"/>
          <p:cNvSpPr/>
          <p:nvPr/>
        </p:nvSpPr>
        <p:spPr>
          <a:xfrm>
            <a:off x="5786438" y="6000750"/>
            <a:ext cx="1000125" cy="3571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4764" name="Номер слайда 1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B4BDAB1-0630-4156-9AA9-9D69F3E24D23}" type="slidenum">
              <a:rPr lang="ru-RU" altLang="ru-RU" smtClean="0">
                <a:cs typeface="Arial" charset="0"/>
              </a:rPr>
              <a:pPr/>
              <a:t>13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 l="17477" t="9619" r="33458" b="4609"/>
          <a:stretch>
            <a:fillRect/>
          </a:stretch>
        </p:blipFill>
        <p:spPr bwMode="auto">
          <a:xfrm>
            <a:off x="1714480" y="214290"/>
            <a:ext cx="4714907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2357422" y="857232"/>
            <a:ext cx="3143272" cy="4286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Выноска со стрелкой влево 5"/>
          <p:cNvSpPr/>
          <p:nvPr/>
        </p:nvSpPr>
        <p:spPr>
          <a:xfrm>
            <a:off x="5572132" y="357166"/>
            <a:ext cx="2643206" cy="1428760"/>
          </a:xfrm>
          <a:prstGeom prst="leftArrow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C00000"/>
                </a:solidFill>
              </a:rPr>
              <a:t>ЗАПОЛНЯЕТСЯ ОРГАНИЗАТОРОМ ПРИ ВЫДАЧЕ ДОПОЛНИТЕЛЬНОГО БЛАНКА</a:t>
            </a:r>
            <a:endParaRPr lang="ru-RU" sz="1100" dirty="0">
              <a:solidFill>
                <a:srgbClr val="C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1464-63DD-4907-BDE2-C60FC1B951EF}" type="slidenum">
              <a:rPr lang="ru-RU" altLang="ru-RU" smtClean="0"/>
              <a:pPr/>
              <a:t>14</a:t>
            </a:fld>
            <a:endParaRPr lang="ru-RU" altLang="ru-RU"/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4929190" y="428604"/>
            <a:ext cx="1071570" cy="285752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ШТРИХКОД</a:t>
            </a:r>
            <a:endParaRPr lang="ru-RU" sz="1400" dirty="0"/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 rot="16200000">
            <a:off x="1678761" y="750075"/>
            <a:ext cx="1071570" cy="285752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Autofit/>
          </a:bodyPr>
          <a:lstStyle/>
          <a:p>
            <a:pPr algn="ctr"/>
            <a:r>
              <a:rPr lang="ru-RU" sz="1400" dirty="0" smtClean="0"/>
              <a:t>ШТРИХКОД</a:t>
            </a:r>
            <a:endParaRPr lang="ru-RU" sz="14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00298" y="571480"/>
            <a:ext cx="2214578" cy="2143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информация об экзамене и рассадке</a:t>
            </a:r>
            <a:endParaRPr lang="ru-RU" sz="1000" dirty="0"/>
          </a:p>
        </p:txBody>
      </p:sp>
      <p:sp>
        <p:nvSpPr>
          <p:cNvPr id="11" name="Овал 10"/>
          <p:cNvSpPr/>
          <p:nvPr/>
        </p:nvSpPr>
        <p:spPr>
          <a:xfrm>
            <a:off x="5143504" y="6286520"/>
            <a:ext cx="1000132" cy="3571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071670" y="6286520"/>
            <a:ext cx="1000132" cy="3571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Выноска со стрелкой влево 12"/>
          <p:cNvSpPr/>
          <p:nvPr/>
        </p:nvSpPr>
        <p:spPr>
          <a:xfrm>
            <a:off x="6143636" y="6000744"/>
            <a:ext cx="2143140" cy="857256"/>
          </a:xfrm>
          <a:prstGeom prst="leftArrow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C00000"/>
                </a:solidFill>
              </a:rPr>
              <a:t>ПОДПИСЬ ОРГАНИЗАТОРА УДОСТОВЕРЯЕТ ТРИ ПРЕДЫДУЩИХ МЕТКИ</a:t>
            </a:r>
            <a:endParaRPr lang="ru-RU" sz="1100" dirty="0">
              <a:solidFill>
                <a:srgbClr val="C00000"/>
              </a:solidFill>
            </a:endParaRPr>
          </a:p>
        </p:txBody>
      </p:sp>
      <p:sp>
        <p:nvSpPr>
          <p:cNvPr id="14" name="Выноска со стрелкой вправо 13"/>
          <p:cNvSpPr/>
          <p:nvPr/>
        </p:nvSpPr>
        <p:spPr>
          <a:xfrm>
            <a:off x="214282" y="6000768"/>
            <a:ext cx="1857388" cy="714380"/>
          </a:xfrm>
          <a:prstGeom prst="rightArrow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C00000"/>
                </a:solidFill>
              </a:rPr>
              <a:t>ОБЯЗАТЕЛЬНОЕ ПОЛЕ ДЛЯ ЗАПОЛНЕНИЯ</a:t>
            </a:r>
            <a:endParaRPr lang="ru-RU" sz="1100" dirty="0">
              <a:solidFill>
                <a:srgbClr val="C00000"/>
              </a:solidFill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 rot="5400000" flipH="1" flipV="1">
            <a:off x="1142976" y="1214422"/>
            <a:ext cx="1643074" cy="1071570"/>
          </a:xfrm>
          <a:prstGeom prst="straightConnector1">
            <a:avLst/>
          </a:prstGeom>
          <a:ln w="31750" cmpd="sng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5400000" flipH="1" flipV="1">
            <a:off x="1285852" y="1428736"/>
            <a:ext cx="1357322" cy="1071570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1428728" y="928670"/>
            <a:ext cx="4000528" cy="1714512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Скругленный прямоугольник 22"/>
          <p:cNvSpPr/>
          <p:nvPr/>
        </p:nvSpPr>
        <p:spPr>
          <a:xfrm>
            <a:off x="428596" y="2143116"/>
            <a:ext cx="1071570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ЗАПОЛНЯЕТСЯ В РЦОИ</a:t>
            </a:r>
            <a:endParaRPr lang="ru-RU" sz="10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015884" y="4289720"/>
            <a:ext cx="4112097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663300"/>
                </a:solidFill>
                <a:latin typeface="Cambria" panose="02040503050406030204" pitchFamily="18" charset="0"/>
              </a:rPr>
              <a:t>Бланк ответов №2 двусторонний</a:t>
            </a:r>
            <a:endParaRPr lang="ru-RU" dirty="0">
              <a:solidFill>
                <a:srgbClr val="6633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9478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endParaRPr lang="ru-RU" sz="2400" b="1" dirty="0" smtClean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10594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B9CF4D3-452D-4FB0-BD9B-B4D673BA9C43}" type="slidenum">
              <a:rPr lang="ru-RU" altLang="ru-RU" smtClean="0">
                <a:cs typeface="Arial" charset="0"/>
              </a:rPr>
              <a:pPr/>
              <a:t>15</a:t>
            </a:fld>
            <a:endParaRPr lang="ru-RU" altLang="ru-RU" smtClean="0">
              <a:cs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1916832"/>
            <a:ext cx="79312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cs typeface="+mn-cs"/>
              </a:rPr>
              <a:t>Участники ГИА имеют право выходить из аудитории и перемещаться по ППЭ только в сопровождении одного из организаторов вне аудитории.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9552" y="3789040"/>
            <a:ext cx="79928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Если участник ГИА опоздал на экзамен, он допускается к сдаче ГИА в установленном порядке, при этом время окончания экзамена не продлевается, о чем сообщается участнику ГИА. 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840965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2852738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32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Проведение экзамена </a:t>
            </a:r>
            <a:br>
              <a:rPr lang="ru-RU" altLang="ru-RU" sz="32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</a:br>
            <a:r>
              <a:rPr lang="ru-RU" altLang="ru-RU" sz="32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по русскому языку</a:t>
            </a:r>
          </a:p>
        </p:txBody>
      </p:sp>
      <p:sp>
        <p:nvSpPr>
          <p:cNvPr id="90114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772D273-CBDE-4E81-BB96-CA13E3FB15EE}" type="slidenum">
              <a:rPr lang="ru-RU" altLang="ru-RU" smtClean="0">
                <a:cs typeface="Arial" charset="0"/>
              </a:rPr>
              <a:pPr/>
              <a:t>16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71437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200" b="1" cap="all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+mn-ea"/>
                <a:cs typeface="Arial" charset="0"/>
              </a:rPr>
              <a:t>Проведение экзамена по русскому языку</a:t>
            </a:r>
          </a:p>
        </p:txBody>
      </p:sp>
      <p:sp>
        <p:nvSpPr>
          <p:cNvPr id="747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2071688"/>
            <a:ext cx="8304212" cy="4143375"/>
          </a:xfrm>
        </p:spPr>
        <p:txBody>
          <a:bodyPr/>
          <a:lstStyle/>
          <a:p>
            <a:pPr>
              <a:defRPr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Диск с аудиозаписью текста изложения. Настройка громкости. </a:t>
            </a:r>
          </a:p>
          <a:p>
            <a:pPr>
              <a:buFont typeface="Arial" charset="0"/>
              <a:buNone/>
              <a:defRPr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Объявление начала экзамена.</a:t>
            </a:r>
          </a:p>
          <a:p>
            <a:pPr>
              <a:defRPr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Если диск оказался бракованным или звуковоспроизводящее устройство - неработоспособным, замена у руководителя ППЭ, служебная записка.</a:t>
            </a:r>
          </a:p>
          <a:p>
            <a:pPr marL="533400" indent="-533400" eaLnBrk="1" hangingPunct="1">
              <a:lnSpc>
                <a:spcPct val="80000"/>
              </a:lnSpc>
              <a:defRPr/>
            </a:pPr>
            <a:endParaRPr lang="ru-RU" sz="2000" b="1" dirty="0" smtClean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  <a:p>
            <a:pPr marL="533400" indent="-533400" eaLnBrk="1" hangingPunct="1">
              <a:lnSpc>
                <a:spcPct val="80000"/>
              </a:lnSpc>
              <a:defRPr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Учащиеся имеют право делать необходимые записи в черновике. </a:t>
            </a:r>
          </a:p>
          <a:p>
            <a:pPr marL="533400" indent="-53340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ru-RU" sz="2000" b="1" dirty="0" smtClean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  <a:p>
            <a:pPr marL="533400" indent="-533400" eaLnBrk="1" hangingPunct="1">
              <a:lnSpc>
                <a:spcPct val="80000"/>
              </a:lnSpc>
              <a:defRPr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Затем учащиеся приступают к написанию сжатого изложения прослушанного текста. </a:t>
            </a:r>
          </a:p>
          <a:p>
            <a:pPr marL="533400" indent="-53340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ru-RU" sz="2000" b="1" dirty="0" smtClean="0"/>
          </a:p>
        </p:txBody>
      </p:sp>
      <p:sp>
        <p:nvSpPr>
          <p:cNvPr id="91139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4F3D03E-9D93-4AF8-BDA8-A1C8D352D067}" type="slidenum">
              <a:rPr lang="ru-RU" altLang="ru-RU" smtClean="0">
                <a:cs typeface="Arial" charset="0"/>
              </a:rPr>
              <a:pPr/>
              <a:t>17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2852738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32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Проведение экзамена по литературе</a:t>
            </a:r>
          </a:p>
        </p:txBody>
      </p:sp>
      <p:sp>
        <p:nvSpPr>
          <p:cNvPr id="94210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0E2984B-C1E0-40B9-A1D3-D6CE0E86C69A}" type="slidenum">
              <a:rPr lang="ru-RU" altLang="ru-RU" smtClean="0">
                <a:cs typeface="Arial" charset="0"/>
              </a:rPr>
              <a:pPr/>
              <a:t>18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Содержимое 2"/>
          <p:cNvSpPr>
            <a:spLocks noGrp="1"/>
          </p:cNvSpPr>
          <p:nvPr>
            <p:ph idx="1"/>
          </p:nvPr>
        </p:nvSpPr>
        <p:spPr>
          <a:xfrm>
            <a:off x="500063" y="1071563"/>
            <a:ext cx="8229600" cy="4911725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ru-RU" altLang="ru-RU" sz="22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Одновременно за столами с книгами могут находиться не более трех участников.</a:t>
            </a:r>
          </a:p>
          <a:p>
            <a:pPr>
              <a:buFont typeface="Arial" charset="0"/>
              <a:buNone/>
              <a:defRPr/>
            </a:pPr>
            <a:r>
              <a:rPr lang="ru-RU" altLang="ru-RU" sz="22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Каждый экзаменуемый имеет возможность обращаться к художественным текстам не более 4 раз по 10 минут (40 минут в течение экзамена). </a:t>
            </a:r>
          </a:p>
          <a:p>
            <a:pPr>
              <a:buFont typeface="Arial" charset="0"/>
              <a:buNone/>
              <a:defRPr/>
            </a:pPr>
            <a:r>
              <a:rPr lang="ru-RU" altLang="ru-RU" sz="22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Во время работы с текстами организатор делает отметку на черновике участника экзамена с указанием времени обращения к книгам.</a:t>
            </a:r>
          </a:p>
          <a:p>
            <a:pPr>
              <a:buFont typeface="Arial" charset="0"/>
              <a:buNone/>
              <a:defRPr/>
            </a:pPr>
            <a:endParaRPr lang="ru-RU" altLang="ru-RU" dirty="0" smtClean="0"/>
          </a:p>
        </p:txBody>
      </p:sp>
      <p:sp>
        <p:nvSpPr>
          <p:cNvPr id="96258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70231F9-1919-4855-8854-256597E10579}" type="slidenum">
              <a:rPr lang="ru-RU" altLang="ru-RU" smtClean="0">
                <a:cs typeface="Arial" charset="0"/>
              </a:rPr>
              <a:pPr/>
              <a:t>19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271481"/>
            <a:ext cx="8229600" cy="436910"/>
          </a:xfrm>
        </p:spPr>
        <p:txBody>
          <a:bodyPr/>
          <a:lstStyle/>
          <a:p>
            <a:r>
              <a:rPr lang="ru-RU" sz="22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ГИА-9</a:t>
            </a:r>
            <a:r>
              <a:rPr lang="ru-RU" sz="22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ru-RU" sz="22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ru-RU" sz="2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pPr marL="0" indent="0" algn="ctr">
              <a:buNone/>
            </a:pPr>
            <a:r>
              <a:rPr lang="ru-RU" sz="22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Приказ  </a:t>
            </a:r>
            <a:r>
              <a:rPr lang="ru-RU" sz="2200" b="1" dirty="0" err="1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Минпросвещения</a:t>
            </a:r>
            <a:r>
              <a:rPr lang="ru-RU" sz="22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России и </a:t>
            </a:r>
            <a:r>
              <a:rPr lang="ru-RU" sz="2200" b="1" dirty="0" err="1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Рособрнадзора</a:t>
            </a:r>
            <a:r>
              <a:rPr lang="ru-RU" sz="22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от 07.11.2018 № 189/1513 «Об утверждении Порядка проведения государственной итоговой аттестации </a:t>
            </a:r>
            <a:br>
              <a:rPr lang="ru-RU" sz="22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22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 образовательным программам основного общего образования» (зарегистрирован Минюстом 10.12.2018 регистрационный № 52953)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1464-63DD-4907-BDE2-C60FC1B951EF}" type="slidenum">
              <a:rPr lang="ru-RU" altLang="ru-RU" smtClean="0"/>
              <a:pPr/>
              <a:t>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30036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2852738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32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Проведение экзамена по физике</a:t>
            </a:r>
          </a:p>
        </p:txBody>
      </p:sp>
      <p:sp>
        <p:nvSpPr>
          <p:cNvPr id="97282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55EF865-9BB5-467C-893A-4C31FB9303F4}" type="slidenum">
              <a:rPr lang="ru-RU" altLang="ru-RU" smtClean="0">
                <a:cs typeface="Arial" charset="0"/>
              </a:rPr>
              <a:pPr/>
              <a:t>20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Оборудование для проведения экспериментальной части экзаменационной работы находится в аудитории в пронумерованных заранее лотках и предоставляется участнику по его требованию специалистом по проведению инструктажа и обеспечению лабораторных работ.</a:t>
            </a:r>
          </a:p>
          <a:p>
            <a:pPr>
              <a:defRPr/>
            </a:pP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При выдаче лотка с оборудованием участнику специалист по проведению инструктажа и обеспечению лабораторных работ должен проследить, чтобы участник вписал номер выданного лотка в бланк ответов №2.</a:t>
            </a:r>
          </a:p>
          <a:p>
            <a:pPr>
              <a:defRPr/>
            </a:pPr>
            <a:endParaRPr lang="ru-RU" sz="2200" dirty="0"/>
          </a:p>
        </p:txBody>
      </p:sp>
      <p:sp>
        <p:nvSpPr>
          <p:cNvPr id="100354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84FBCD6-4A5A-46FC-8871-48C6DFEF637B}" type="slidenum">
              <a:rPr lang="ru-RU" altLang="ru-RU" smtClean="0">
                <a:cs typeface="Arial" charset="0"/>
              </a:rPr>
              <a:pPr/>
              <a:t>21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2852738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32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Проведение экзамена по информатике и ИКТ</a:t>
            </a:r>
          </a:p>
        </p:txBody>
      </p:sp>
      <p:sp>
        <p:nvSpPr>
          <p:cNvPr id="101378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DA98020-0BFC-4D9B-BFAE-57B0C7B540EC}" type="slidenum">
              <a:rPr lang="ru-RU" altLang="ru-RU" smtClean="0">
                <a:cs typeface="Arial" charset="0"/>
              </a:rPr>
              <a:pPr/>
              <a:t>22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3"/>
          <p:cNvSpPr>
            <a:spLocks noGrp="1"/>
          </p:cNvSpPr>
          <p:nvPr>
            <p:ph type="body" idx="1"/>
          </p:nvPr>
        </p:nvSpPr>
        <p:spPr>
          <a:xfrm>
            <a:off x="323850" y="981075"/>
            <a:ext cx="8640763" cy="5126038"/>
          </a:xfrm>
        </p:spPr>
        <p:txBody>
          <a:bodyPr/>
          <a:lstStyle/>
          <a:p>
            <a:pPr>
              <a:defRPr/>
            </a:pPr>
            <a:r>
              <a:rPr lang="ru-RU" altLang="ru-RU" sz="22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Часть 1 выполняется участниками ГИА на бланках без использования компьютера. Часть 2 выполняется на компьютере. Для выполнения заданий части 2 участникам ГИА выдается инструкция.</a:t>
            </a:r>
          </a:p>
        </p:txBody>
      </p:sp>
      <p:sp>
        <p:nvSpPr>
          <p:cNvPr id="102402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C59D8A1-942C-4C3A-A64F-167EB786E338}" type="slidenum">
              <a:rPr lang="ru-RU" altLang="ru-RU" smtClean="0">
                <a:cs typeface="Arial" charset="0"/>
              </a:rPr>
              <a:pPr/>
              <a:t>23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Содержимое 2"/>
          <p:cNvSpPr>
            <a:spLocks noGrp="1"/>
          </p:cNvSpPr>
          <p:nvPr>
            <p:ph idx="1"/>
          </p:nvPr>
        </p:nvSpPr>
        <p:spPr>
          <a:xfrm>
            <a:off x="468313" y="1125538"/>
            <a:ext cx="8429625" cy="4525962"/>
          </a:xfrm>
        </p:spPr>
        <p:txBody>
          <a:bodyPr/>
          <a:lstStyle/>
          <a:p>
            <a:pPr>
              <a:defRPr/>
            </a:pP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После выполнения части 2 участник экзамена под контролем </a:t>
            </a:r>
            <a:r>
              <a:rPr lang="ru-RU" altLang="ru-RU" sz="22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специалиста по проведению инструктажа 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переименовывает свои ответы в соответствии номером бланка ответов №2.</a:t>
            </a:r>
          </a:p>
          <a:p>
            <a:pPr>
              <a:defRPr/>
            </a:pP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После переименования файлов участник экзамена делает в бланке ответов №2 отметку о выполнении заданий.</a:t>
            </a:r>
          </a:p>
        </p:txBody>
      </p:sp>
      <p:sp>
        <p:nvSpPr>
          <p:cNvPr id="103426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E97125A-5823-41C2-9317-57890E34C820}" type="slidenum">
              <a:rPr lang="ru-RU" altLang="ru-RU" smtClean="0">
                <a:cs typeface="Arial" charset="0"/>
              </a:rPr>
              <a:pPr/>
              <a:t>24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Прямоугольник 3"/>
          <p:cNvSpPr>
            <a:spLocks noChangeArrowheads="1"/>
          </p:cNvSpPr>
          <p:nvPr/>
        </p:nvSpPr>
        <p:spPr bwMode="auto">
          <a:xfrm>
            <a:off x="539750" y="879475"/>
            <a:ext cx="86042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</a:rPr>
              <a:t>ОГЭ ПО ИНОСТРАННЫМ ЯЗЫКАМ (ПИСЬМЕННАЯ ЧАСТЬ)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55638" y="1916113"/>
            <a:ext cx="8308975" cy="433387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Проверка и настройка воспроизведения аудиозаписи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163513" y="1916113"/>
            <a:ext cx="431800" cy="433387"/>
          </a:xfrm>
          <a:prstGeom prst="rect">
            <a:avLst/>
          </a:prstGeom>
          <a:solidFill>
            <a:srgbClr val="663300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1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655638" y="2624138"/>
            <a:ext cx="8308975" cy="4318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Повторное включение аудиозаписи с начала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163513" y="2624138"/>
            <a:ext cx="431800" cy="431800"/>
          </a:xfrm>
          <a:prstGeom prst="rect">
            <a:avLst/>
          </a:prstGeom>
          <a:solidFill>
            <a:srgbClr val="663300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2</a:t>
            </a:r>
          </a:p>
        </p:txBody>
      </p:sp>
      <p:sp>
        <p:nvSpPr>
          <p:cNvPr id="105478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www.ege.spb.ru			      (812) 576-34-40			</a:t>
            </a:r>
            <a:endParaRPr lang="ru-RU" sz="120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8750" y="5373688"/>
            <a:ext cx="8805863" cy="1008062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5875">
            <a:solidFill>
              <a:srgbClr val="C00000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C00000"/>
                </a:solidFill>
                <a:latin typeface="Cambria" panose="02040503050406030204" pitchFamily="18" charset="0"/>
              </a:rPr>
              <a:t>ВО ВРЕМЯ ВЫПОЛНЕНИЯ ЗАДАНИЙ ПО РАЗДЕЛУ «АУДИРОВАНИЕ»</a:t>
            </a:r>
            <a:br>
              <a:rPr lang="ru-RU" sz="1600" b="1" dirty="0">
                <a:solidFill>
                  <a:srgbClr val="C00000"/>
                </a:solidFill>
                <a:latin typeface="Cambria" panose="02040503050406030204" pitchFamily="18" charset="0"/>
              </a:rPr>
            </a:br>
            <a:r>
              <a:rPr lang="ru-RU" sz="1600" b="1" dirty="0">
                <a:solidFill>
                  <a:srgbClr val="C00000"/>
                </a:solidFill>
                <a:latin typeface="Cambria" panose="02040503050406030204" pitchFamily="18" charset="0"/>
              </a:rPr>
              <a:t>ВХОД И ВЫХОД ИЗ АУДИТОРИИ ППЭ, А ТАКЖЕ ПЕРЕМЕЩЕНИЕ ПО АУДИТОРИИ ППЭ</a:t>
            </a:r>
            <a:br>
              <a:rPr lang="ru-RU" sz="1600" b="1" dirty="0">
                <a:solidFill>
                  <a:srgbClr val="C00000"/>
                </a:solidFill>
                <a:latin typeface="Cambria" panose="02040503050406030204" pitchFamily="18" charset="0"/>
              </a:rPr>
            </a:br>
            <a:r>
              <a:rPr lang="ru-RU" sz="1600" b="1" dirty="0">
                <a:solidFill>
                  <a:srgbClr val="C00000"/>
                </a:solidFill>
                <a:latin typeface="Cambria" panose="02040503050406030204" pitchFamily="18" charset="0"/>
              </a:rPr>
              <a:t>КАТЕГОРИЧЕСКИ ЗАПРЕЩЕНЫ!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55638" y="3330575"/>
            <a:ext cx="8308975" cy="4318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Длительность воспроизведения аудиозаписи: 25 – 30 минут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63513" y="3330575"/>
            <a:ext cx="431800" cy="431800"/>
          </a:xfrm>
          <a:prstGeom prst="rect">
            <a:avLst/>
          </a:prstGeom>
          <a:solidFill>
            <a:srgbClr val="663300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3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55638" y="4037013"/>
            <a:ext cx="8308975" cy="4318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По завершении выполнения раздела «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Аудирование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», звуковоспроизводящее устройство выключается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63513" y="4037013"/>
            <a:ext cx="431800" cy="431800"/>
          </a:xfrm>
          <a:prstGeom prst="rect">
            <a:avLst/>
          </a:prstGeom>
          <a:solidFill>
            <a:srgbClr val="663300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4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42938" y="1285875"/>
            <a:ext cx="7358062" cy="684213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600" b="1" cap="all" dirty="0">
                <a:solidFill>
                  <a:srgbClr val="700000"/>
                </a:solidFill>
                <a:latin typeface="Cambria" panose="02040503050406030204" pitchFamily="18" charset="0"/>
              </a:rPr>
              <a:t>После проведения инструктажа</a:t>
            </a:r>
          </a:p>
          <a:p>
            <a:pPr>
              <a:defRPr/>
            </a:pPr>
            <a:r>
              <a:rPr lang="ru-RU" sz="1600" b="1" cap="all" dirty="0">
                <a:solidFill>
                  <a:srgbClr val="700000"/>
                </a:solidFill>
                <a:latin typeface="Cambria" panose="02040503050406030204" pitchFamily="18" charset="0"/>
              </a:rPr>
              <a:t>Действия ответственного организатора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52463" y="4748213"/>
            <a:ext cx="8308975" cy="4318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Arial" charset="0"/>
              </a:rPr>
              <a:t>Участники ОГЭ приступают к выполнению остальных частей экзаменационной работы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58750" y="4748213"/>
            <a:ext cx="431800" cy="431800"/>
          </a:xfrm>
          <a:prstGeom prst="rect">
            <a:avLst/>
          </a:prstGeom>
          <a:solidFill>
            <a:srgbClr val="663300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5</a:t>
            </a:r>
          </a:p>
        </p:txBody>
      </p:sp>
      <p:sp>
        <p:nvSpPr>
          <p:cNvPr id="16" name="Номер слайда 1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B0042D97-5CE8-4E0C-AF0B-8F6E5620C7BF}" type="slidenum">
              <a:rPr lang="ru-RU"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rPr>
              <a:pPr algn="r">
                <a:defRPr/>
              </a:pPr>
              <a:t>25</a:t>
            </a:fld>
            <a:endParaRPr lang="ru-RU" sz="1200">
              <a:solidFill>
                <a:schemeClr val="tx1">
                  <a:tint val="75000"/>
                </a:schemeClr>
              </a:solidFill>
              <a:latin typeface="Arial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2852738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36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Общие процедурные моменты</a:t>
            </a:r>
          </a:p>
        </p:txBody>
      </p:sp>
      <p:sp>
        <p:nvSpPr>
          <p:cNvPr id="109570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C29F2EA-7904-45AC-935D-74B1B638D289}" type="slidenum">
              <a:rPr lang="ru-RU" altLang="ru-RU" smtClean="0">
                <a:cs typeface="Arial" charset="0"/>
              </a:rPr>
              <a:pPr/>
              <a:t>26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050"/>
            <a:ext cx="8229600" cy="509588"/>
          </a:xfrm>
        </p:spPr>
        <p:txBody>
          <a:bodyPr/>
          <a:lstStyle/>
          <a:p>
            <a:pPr>
              <a:defRPr/>
            </a:pPr>
            <a:r>
              <a:rPr lang="ru-RU" altLang="ru-RU" sz="2200" b="1" cap="all" dirty="0">
                <a:solidFill>
                  <a:srgbClr val="C00000"/>
                </a:solidFill>
                <a:latin typeface="Cambria" pitchFamily="18" charset="0"/>
              </a:rPr>
              <a:t>Удаление участника с экзамена</a:t>
            </a:r>
            <a:endParaRPr lang="ru-RU" sz="22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9563218"/>
              </p:ext>
            </p:extLst>
          </p:nvPr>
        </p:nvGraphicFramePr>
        <p:xfrm>
          <a:off x="179512" y="1628800"/>
          <a:ext cx="8784976" cy="4497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2643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1117A86-7196-4E62-BA7B-945718662FDC}" type="slidenum">
              <a:rPr lang="ru-RU" altLang="ru-RU" smtClean="0">
                <a:cs typeface="Arial" charset="0"/>
              </a:rPr>
              <a:pPr/>
              <a:t>27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050"/>
            <a:ext cx="8229600" cy="509588"/>
          </a:xfrm>
        </p:spPr>
        <p:txBody>
          <a:bodyPr/>
          <a:lstStyle/>
          <a:p>
            <a:pPr>
              <a:defRPr/>
            </a:pPr>
            <a:r>
              <a:rPr lang="ru-RU" altLang="ru-RU" sz="2200" b="1" cap="all" dirty="0" smtClean="0">
                <a:solidFill>
                  <a:srgbClr val="C00000"/>
                </a:solidFill>
                <a:latin typeface="Cambria" pitchFamily="18" charset="0"/>
              </a:rPr>
              <a:t>Досрочное завершение экзамена по уважительной причине</a:t>
            </a:r>
            <a:endParaRPr lang="ru-RU" sz="22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7653690"/>
              </p:ext>
            </p:extLst>
          </p:nvPr>
        </p:nvGraphicFramePr>
        <p:xfrm>
          <a:off x="179512" y="1628800"/>
          <a:ext cx="8784976" cy="4497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3667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04E711A-A61A-4DDF-BE48-53DCBAA8414E}" type="slidenum">
              <a:rPr lang="ru-RU" altLang="ru-RU" smtClean="0">
                <a:cs typeface="Arial" charset="0"/>
              </a:rPr>
              <a:pPr/>
              <a:t>28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231" t="13360" r="9231" b="5499"/>
          <a:stretch/>
        </p:blipFill>
        <p:spPr>
          <a:xfrm>
            <a:off x="251520" y="1052735"/>
            <a:ext cx="8712968" cy="5419041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DC561-C523-495E-AD04-A6C1C0E0E093}" type="slidenum">
              <a:rPr lang="ru-RU" altLang="ru-RU" smtClean="0"/>
              <a:pPr>
                <a:defRPr/>
              </a:pPr>
              <a:t>29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07733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404" y="903443"/>
            <a:ext cx="8697144" cy="609616"/>
          </a:xfrm>
        </p:spPr>
        <p:txBody>
          <a:bodyPr>
            <a:normAutofit/>
          </a:bodyPr>
          <a:lstStyle/>
          <a:p>
            <a:r>
              <a:rPr lang="ru-RU" alt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charset="0"/>
              </a:rPr>
              <a:t>информационная </a:t>
            </a:r>
            <a:r>
              <a:rPr lang="ru-RU" altLang="ru-RU" sz="2200" b="1" cap="all" dirty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charset="0"/>
              </a:rPr>
              <a:t>безопасность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12197" y="1422445"/>
            <a:ext cx="8831803" cy="10739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u="sng" dirty="0">
                <a:solidFill>
                  <a:srgbClr val="FF0000"/>
                </a:solidFill>
              </a:rPr>
              <a:t>ЗАПРЕЩАЕТСЯ</a:t>
            </a:r>
            <a:endParaRPr lang="ru-RU" sz="1024" b="1" u="sng" dirty="0">
              <a:solidFill>
                <a:srgbClr val="FF0000"/>
              </a:solidFill>
            </a:endParaRPr>
          </a:p>
          <a:p>
            <a:pPr algn="ctr"/>
            <a:r>
              <a:rPr lang="ru-RU" sz="1593" b="1" dirty="0">
                <a:solidFill>
                  <a:srgbClr val="025B94"/>
                </a:solidFill>
              </a:rPr>
              <a:t>Иметь при себе и использовать средства </a:t>
            </a:r>
            <a:r>
              <a:rPr lang="ru-RU" sz="1593" b="1" dirty="0" smtClean="0">
                <a:solidFill>
                  <a:srgbClr val="025B94"/>
                </a:solidFill>
              </a:rPr>
              <a:t>связи (кроме штаба ППЭ по служебной необходимости определенным категориям работников), </a:t>
            </a:r>
            <a:r>
              <a:rPr lang="ru-RU" sz="1593" b="1" dirty="0">
                <a:solidFill>
                  <a:srgbClr val="025B94"/>
                </a:solidFill>
              </a:rPr>
              <a:t>электронно-вычислительную технику, фото, аудио и видеоаппаратуру, и иные средства передачи информации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514553" y="2442059"/>
            <a:ext cx="5830938" cy="312207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u="sng" dirty="0">
                <a:solidFill>
                  <a:srgbClr val="0070C0"/>
                </a:solidFill>
              </a:rPr>
              <a:t>Категорически запрещается: </a:t>
            </a:r>
          </a:p>
          <a:p>
            <a:pPr algn="ctr"/>
            <a:r>
              <a:rPr lang="ru-RU" sz="1593" b="1" i="1" dirty="0">
                <a:solidFill>
                  <a:srgbClr val="025B94"/>
                </a:solidFill>
              </a:rPr>
              <a:t>* выносить из аудиторий и ППЭ экзаменационные материалы на</a:t>
            </a:r>
          </a:p>
          <a:p>
            <a:pPr algn="ctr"/>
            <a:r>
              <a:rPr lang="ru-RU" sz="1593" b="1" i="1" dirty="0">
                <a:solidFill>
                  <a:srgbClr val="025B94"/>
                </a:solidFill>
              </a:rPr>
              <a:t>бумажных или электронных носителях</a:t>
            </a:r>
          </a:p>
          <a:p>
            <a:pPr algn="ctr"/>
            <a:r>
              <a:rPr lang="ru-RU" sz="1593" b="1" i="1" dirty="0">
                <a:solidFill>
                  <a:srgbClr val="025B94"/>
                </a:solidFill>
              </a:rPr>
              <a:t>* фотографировать КИМ  и бланки ответов экзаменационных работ</a:t>
            </a:r>
          </a:p>
          <a:p>
            <a:pPr algn="ctr"/>
            <a:r>
              <a:rPr lang="ru-RU" sz="1593" b="1" i="1" dirty="0">
                <a:solidFill>
                  <a:srgbClr val="025B94"/>
                </a:solidFill>
              </a:rPr>
              <a:t>*передавать информацию третьим лицам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697670"/>
            <a:ext cx="1514552" cy="11312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3608" y="3697670"/>
            <a:ext cx="1429540" cy="117690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1630" y="3855054"/>
            <a:ext cx="1144805" cy="86213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1630" y="3894688"/>
            <a:ext cx="1065208" cy="82250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68438" y="3796179"/>
            <a:ext cx="1317110" cy="101952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553609" y="3726686"/>
            <a:ext cx="1317110" cy="1102185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992919" y="5964977"/>
            <a:ext cx="6874204" cy="596868"/>
          </a:xfrm>
          <a:prstGeom prst="roundRect">
            <a:avLst/>
          </a:prstGeom>
          <a:solidFill>
            <a:srgbClr val="006AB3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66" dirty="0">
                <a:solidFill>
                  <a:schemeClr val="bg1"/>
                </a:solidFill>
              </a:rPr>
              <a:t>Федеральный закон от 30 декабря 2001 г. № 195</a:t>
            </a:r>
          </a:p>
          <a:p>
            <a:pPr algn="ctr"/>
            <a:r>
              <a:rPr lang="ru-RU" sz="1366" dirty="0">
                <a:solidFill>
                  <a:schemeClr val="bg1"/>
                </a:solidFill>
              </a:rPr>
              <a:t>«Кодекс Российской Федерации об административных  правонарушениях»</a:t>
            </a:r>
          </a:p>
        </p:txBody>
      </p:sp>
    </p:spTree>
    <p:extLst>
      <p:ext uri="{BB962C8B-B14F-4D97-AF65-F5344CB8AC3E}">
        <p14:creationId xmlns:p14="http://schemas.microsoft.com/office/powerpoint/2010/main" val="148108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DC561-C523-495E-AD04-A6C1C0E0E093}" type="slidenum">
              <a:rPr lang="ru-RU" altLang="ru-RU" smtClean="0"/>
              <a:pPr>
                <a:defRPr/>
              </a:pPr>
              <a:t>30</a:t>
            </a:fld>
            <a:endParaRPr lang="ru-RU" alt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236" t="13360" r="10226"/>
          <a:stretch/>
        </p:blipFill>
        <p:spPr>
          <a:xfrm>
            <a:off x="251520" y="980728"/>
            <a:ext cx="8644364" cy="5740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9394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050"/>
            <a:ext cx="8229600" cy="509588"/>
          </a:xfrm>
        </p:spPr>
        <p:txBody>
          <a:bodyPr/>
          <a:lstStyle/>
          <a:p>
            <a:pPr>
              <a:defRPr/>
            </a:pPr>
            <a:r>
              <a:rPr lang="ru-RU" altLang="ru-RU" sz="2200" b="1" cap="all" dirty="0" smtClean="0">
                <a:solidFill>
                  <a:srgbClr val="C00000"/>
                </a:solidFill>
                <a:latin typeface="Cambria" pitchFamily="18" charset="0"/>
              </a:rPr>
              <a:t>НЕЯВКА НА ЭКЗАМЕН</a:t>
            </a:r>
            <a:endParaRPr lang="ru-RU" sz="22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4347812"/>
              </p:ext>
            </p:extLst>
          </p:nvPr>
        </p:nvGraphicFramePr>
        <p:xfrm>
          <a:off x="179512" y="1628800"/>
          <a:ext cx="8784976" cy="4497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4691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6EBED6A-F909-478E-9E2F-5BE5B615B98B}" type="slidenum">
              <a:rPr lang="ru-RU" altLang="ru-RU" smtClean="0">
                <a:cs typeface="Arial" charset="0"/>
              </a:rPr>
              <a:pPr/>
              <a:t>31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075240" cy="576064"/>
          </a:xfrm>
        </p:spPr>
        <p:txBody>
          <a:bodyPr/>
          <a:lstStyle/>
          <a:p>
            <a:endParaRPr lang="ru-RU" sz="3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DC561-C523-495E-AD04-A6C1C0E0E093}" type="slidenum">
              <a:rPr lang="ru-RU" altLang="ru-RU" smtClean="0"/>
              <a:pPr>
                <a:defRPr/>
              </a:pPr>
              <a:t>32</a:t>
            </a:fld>
            <a:endParaRPr lang="ru-RU" alt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950" t="12728" r="8517" b="7955"/>
          <a:stretch/>
        </p:blipFill>
        <p:spPr>
          <a:xfrm>
            <a:off x="251519" y="980728"/>
            <a:ext cx="8949735" cy="537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0510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DC561-C523-495E-AD04-A6C1C0E0E093}" type="slidenum">
              <a:rPr lang="ru-RU" altLang="ru-RU" smtClean="0"/>
              <a:pPr>
                <a:defRPr/>
              </a:pPr>
              <a:t>33</a:t>
            </a:fld>
            <a:endParaRPr lang="ru-RU" altLang="ru-RU"/>
          </a:p>
        </p:txBody>
      </p:sp>
      <p:sp>
        <p:nvSpPr>
          <p:cNvPr id="5" name="TextBox 4"/>
          <p:cNvSpPr txBox="1"/>
          <p:nvPr/>
        </p:nvSpPr>
        <p:spPr>
          <a:xfrm>
            <a:off x="1115616" y="1052736"/>
            <a:ext cx="6624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Итоговое собеседование</a:t>
            </a:r>
            <a:endParaRPr lang="ru-RU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1988840"/>
            <a:ext cx="81472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9600" indent="-609600"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Федеральный закон от 29.12.2012 № 273-ФЗ «Об образовании в Российской Федерации»</a:t>
            </a:r>
          </a:p>
          <a:p>
            <a:pPr marL="609600" indent="-609600"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Приказ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Минпросвещения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России и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Рособрнадзора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от 07.11.2018 №189/1513 «Об утверждении Порядка проведения государственной итоговой аттестации по образовательным программам основного общего образования»</a:t>
            </a:r>
            <a:endParaRPr lang="ru-RU" altLang="ru-RU" b="1" dirty="0">
              <a:solidFill>
                <a:schemeClr val="accent2">
                  <a:lumMod val="75000"/>
                </a:schemeClr>
              </a:solidFill>
            </a:endParaRPr>
          </a:p>
          <a:p>
            <a:pPr marL="609600" indent="-609600"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Распоряжение Комитета по образованию об утверждении порядка проведения итогового собеседования в Санкт-Петербурге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22571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DC561-C523-495E-AD04-A6C1C0E0E093}" type="slidenum">
              <a:rPr lang="ru-RU" altLang="ru-RU" smtClean="0"/>
              <a:pPr>
                <a:defRPr/>
              </a:pPr>
              <a:t>34</a:t>
            </a:fld>
            <a:endParaRPr lang="ru-RU" altLang="ru-RU"/>
          </a:p>
        </p:txBody>
      </p:sp>
      <p:sp>
        <p:nvSpPr>
          <p:cNvPr id="5" name="TextBox 4"/>
          <p:cNvSpPr txBox="1"/>
          <p:nvPr/>
        </p:nvSpPr>
        <p:spPr>
          <a:xfrm>
            <a:off x="457200" y="1700808"/>
            <a:ext cx="32507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ru-RU" b="1" u="sng" dirty="0">
                <a:solidFill>
                  <a:schemeClr val="accent2">
                    <a:lumMod val="75000"/>
                  </a:schemeClr>
                </a:solidFill>
              </a:rPr>
              <a:t>Часть 1</a:t>
            </a:r>
          </a:p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Задание 1 (текст для чтения) – </a:t>
            </a:r>
            <a:br>
              <a:rPr lang="ru-RU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на каждого участника и 1 экземпляр для экзаменатора-собеседника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5" t="3800" r="3970" b="2751"/>
          <a:stretch/>
        </p:blipFill>
        <p:spPr>
          <a:xfrm>
            <a:off x="4789004" y="1239857"/>
            <a:ext cx="3528392" cy="4984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48804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DC561-C523-495E-AD04-A6C1C0E0E093}" type="slidenum">
              <a:rPr lang="ru-RU" altLang="ru-RU" smtClean="0"/>
              <a:pPr>
                <a:defRPr/>
              </a:pPr>
              <a:t>35</a:t>
            </a:fld>
            <a:endParaRPr lang="ru-RU" altLang="ru-RU"/>
          </a:p>
        </p:txBody>
      </p:sp>
      <p:sp>
        <p:nvSpPr>
          <p:cNvPr id="5" name="TextBox 4"/>
          <p:cNvSpPr txBox="1"/>
          <p:nvPr/>
        </p:nvSpPr>
        <p:spPr>
          <a:xfrm>
            <a:off x="323528" y="1268760"/>
            <a:ext cx="35283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ru-RU" b="1" u="sng" dirty="0">
                <a:solidFill>
                  <a:schemeClr val="accent2">
                    <a:lumMod val="75000"/>
                  </a:schemeClr>
                </a:solidFill>
              </a:rPr>
              <a:t>Часть 1</a:t>
            </a:r>
          </a:p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Задание 2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(пересказ текста, дополнительная информация для пересказа, поле для заметок) </a:t>
            </a:r>
            <a:br>
              <a:rPr lang="ru-RU" dirty="0">
                <a:solidFill>
                  <a:schemeClr val="accent2">
                    <a:lumMod val="75000"/>
                  </a:schemeClr>
                </a:solidFill>
              </a:rPr>
            </a:b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1" t="2750" r="2511" b="2750"/>
          <a:stretch/>
        </p:blipFill>
        <p:spPr>
          <a:xfrm>
            <a:off x="4849365" y="1435705"/>
            <a:ext cx="3407670" cy="47920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313449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DC561-C523-495E-AD04-A6C1C0E0E093}" type="slidenum">
              <a:rPr lang="ru-RU" altLang="ru-RU" smtClean="0"/>
              <a:pPr>
                <a:defRPr/>
              </a:pPr>
              <a:t>36</a:t>
            </a:fld>
            <a:endParaRPr lang="ru-RU" altLang="ru-RU"/>
          </a:p>
        </p:txBody>
      </p:sp>
      <p:sp>
        <p:nvSpPr>
          <p:cNvPr id="5" name="TextBox 4"/>
          <p:cNvSpPr txBox="1"/>
          <p:nvPr/>
        </p:nvSpPr>
        <p:spPr>
          <a:xfrm>
            <a:off x="323528" y="1124744"/>
            <a:ext cx="27363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ru-RU" b="1" u="sng" dirty="0">
                <a:solidFill>
                  <a:schemeClr val="accent2">
                    <a:lumMod val="75000"/>
                  </a:schemeClr>
                </a:solidFill>
              </a:rPr>
              <a:t>Часть 2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Информация для выбора темы беседы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Задания 3 и 4 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31"/>
          <a:stretch/>
        </p:blipFill>
        <p:spPr>
          <a:xfrm>
            <a:off x="107504" y="2348880"/>
            <a:ext cx="3267814" cy="34698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148064" y="1124744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карточки участника собеседования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1" t="2304" r="1017" b="24671"/>
          <a:stretch/>
        </p:blipFill>
        <p:spPr>
          <a:xfrm>
            <a:off x="4915018" y="2211610"/>
            <a:ext cx="3276364" cy="3744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39076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DC561-C523-495E-AD04-A6C1C0E0E093}" type="slidenum">
              <a:rPr lang="ru-RU" altLang="ru-RU" smtClean="0"/>
              <a:pPr>
                <a:defRPr/>
              </a:pPr>
              <a:t>37</a:t>
            </a:fld>
            <a:endParaRPr lang="ru-RU" alt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1340768"/>
            <a:ext cx="78488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К ГИА допускаются обучающиеся, не имеющие академической задолженности, в полном объеме выполнившие учебный план 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3200" dirty="0">
                <a:solidFill>
                  <a:srgbClr val="FF0000"/>
                </a:solidFill>
              </a:rPr>
              <a:t>(имеющие годовые отметки по всем учебным предметам учебного плана за IX класс не ниже удовлетворительных), а также имеющие результат "зачет" за итоговое собеседование по русскому языку </a:t>
            </a:r>
          </a:p>
        </p:txBody>
      </p:sp>
    </p:spTree>
    <p:extLst>
      <p:ext uri="{BB962C8B-B14F-4D97-AF65-F5344CB8AC3E}">
        <p14:creationId xmlns:p14="http://schemas.microsoft.com/office/powerpoint/2010/main" val="7743651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DC561-C523-495E-AD04-A6C1C0E0E093}" type="slidenum">
              <a:rPr lang="ru-RU" altLang="ru-RU" smtClean="0"/>
              <a:pPr>
                <a:defRPr/>
              </a:pPr>
              <a:t>38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71347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/>
          </p:nvPr>
        </p:nvSpPr>
        <p:spPr>
          <a:xfrm>
            <a:off x="357188" y="714375"/>
            <a:ext cx="8358187" cy="985838"/>
          </a:xfrm>
        </p:spPr>
        <p:txBody>
          <a:bodyPr/>
          <a:lstStyle/>
          <a:p>
            <a:pPr>
              <a:defRPr/>
            </a:pP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ОСОБЕННОСТИ ПОДГОТОВКИ АУДИТОРИЙ ПО ОТДЕЛЬНЫМ УЧЕБНЫМ ПРЕДМЕТАМ</a:t>
            </a:r>
          </a:p>
        </p:txBody>
      </p:sp>
      <p:sp>
        <p:nvSpPr>
          <p:cNvPr id="26626" name="Rectangle 3"/>
          <p:cNvSpPr>
            <a:spLocks noGrp="1"/>
          </p:cNvSpPr>
          <p:nvPr>
            <p:ph type="body" idx="1"/>
          </p:nvPr>
        </p:nvSpPr>
        <p:spPr>
          <a:xfrm>
            <a:off x="457200" y="1855788"/>
            <a:ext cx="8229600" cy="1900237"/>
          </a:xfrm>
        </p:spPr>
        <p:txBody>
          <a:bodyPr/>
          <a:lstStyle/>
          <a:p>
            <a:pPr algn="ctr">
              <a:lnSpc>
                <a:spcPct val="80000"/>
              </a:lnSpc>
              <a:buFont typeface="Arial" charset="0"/>
              <a:buNone/>
              <a:defRPr/>
            </a:pPr>
            <a:r>
              <a:rPr lang="ru-RU" altLang="ru-RU" sz="1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Экзамен по физике </a:t>
            </a:r>
          </a:p>
          <a:p>
            <a:pPr>
              <a:lnSpc>
                <a:spcPct val="80000"/>
              </a:lnSpc>
              <a:buFont typeface="Arial" charset="0"/>
              <a:buNone/>
              <a:defRPr/>
            </a:pPr>
            <a:r>
              <a:rPr lang="ru-RU" altLang="ru-RU" sz="1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безопасность труда </a:t>
            </a:r>
          </a:p>
          <a:p>
            <a:pPr>
              <a:lnSpc>
                <a:spcPct val="80000"/>
              </a:lnSpc>
              <a:buFont typeface="Arial" charset="0"/>
              <a:buNone/>
              <a:defRPr/>
            </a:pPr>
            <a:r>
              <a:rPr lang="ru-RU" altLang="ru-RU" sz="1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лабораторное оборудование для выполнения экспериментального задания</a:t>
            </a:r>
          </a:p>
          <a:p>
            <a:pPr>
              <a:lnSpc>
                <a:spcPct val="80000"/>
              </a:lnSpc>
              <a:defRPr/>
            </a:pPr>
            <a:r>
              <a:rPr lang="ru-RU" altLang="ru-RU" sz="1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Комплекты лабораторного оборудования формируются заблаговременно. </a:t>
            </a:r>
          </a:p>
          <a:p>
            <a:pPr>
              <a:lnSpc>
                <a:spcPct val="80000"/>
              </a:lnSpc>
              <a:defRPr/>
            </a:pPr>
            <a:r>
              <a:rPr lang="ru-RU" altLang="ru-RU" sz="1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Каждый комплект оборудования помещен в собственный пронумерованный лоток. </a:t>
            </a:r>
          </a:p>
          <a:p>
            <a:pPr>
              <a:lnSpc>
                <a:spcPct val="80000"/>
              </a:lnSpc>
              <a:buFont typeface="Arial" charset="0"/>
              <a:buNone/>
              <a:defRPr/>
            </a:pPr>
            <a:endParaRPr lang="ru-RU" altLang="ru-RU" sz="1800" b="1" dirty="0" smtClean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249237" y="5546310"/>
            <a:ext cx="86455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just">
              <a:tabLst>
                <a:tab pos="5940425" algn="l"/>
              </a:tabLst>
              <a:defRPr/>
            </a:pP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</a:rPr>
              <a:t>В кабинете </a:t>
            </a:r>
            <a:r>
              <a:rPr lang="ru-RU" altLang="ru-RU" b="1" dirty="0" smtClean="0">
                <a:solidFill>
                  <a:schemeClr val="accent2">
                    <a:lumMod val="50000"/>
                  </a:schemeClr>
                </a:solidFill>
              </a:rPr>
              <a:t>находятся </a:t>
            </a: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</a:rPr>
              <a:t>дополнительные столы, на которых размещаются тексты художественных произведений и сборники лирики.</a:t>
            </a:r>
          </a:p>
        </p:txBody>
      </p:sp>
      <p:sp>
        <p:nvSpPr>
          <p:cNvPr id="26628" name="Rectangle 5"/>
          <p:cNvSpPr>
            <a:spLocks noChangeArrowheads="1"/>
          </p:cNvSpPr>
          <p:nvPr/>
        </p:nvSpPr>
        <p:spPr bwMode="auto">
          <a:xfrm>
            <a:off x="3275856" y="5022963"/>
            <a:ext cx="28178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</a:rPr>
              <a:t>Экзамен по литературе</a:t>
            </a:r>
          </a:p>
        </p:txBody>
      </p:sp>
      <p:sp>
        <p:nvSpPr>
          <p:cNvPr id="26629" name="Номер слайда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D1862B8-2CE1-4576-B5A5-84A187BCB527}" type="slidenum">
              <a:rPr lang="ru-RU" altLang="ru-RU" smtClean="0">
                <a:cs typeface="Arial" charset="0"/>
              </a:rPr>
              <a:pPr/>
              <a:t>4</a:t>
            </a:fld>
            <a:endParaRPr lang="ru-RU" altLang="ru-RU" smtClean="0">
              <a:cs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4221088"/>
            <a:ext cx="7383164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lnSpc>
                <a:spcPct val="80000"/>
              </a:lnSpc>
              <a:buFont typeface="Arial" charset="0"/>
              <a:buNone/>
              <a:defRPr/>
            </a:pPr>
            <a:r>
              <a:rPr lang="ru-RU" altLang="ru-RU" b="1" dirty="0">
                <a:solidFill>
                  <a:schemeClr val="accent2">
                    <a:lumMod val="75000"/>
                  </a:schemeClr>
                </a:solidFill>
              </a:rPr>
              <a:t>На экзаменах по физике и информатике </a:t>
            </a:r>
            <a:r>
              <a:rPr lang="ru-RU" altLang="ru-RU" b="1" dirty="0" smtClean="0">
                <a:solidFill>
                  <a:schemeClr val="accent2">
                    <a:lumMod val="75000"/>
                  </a:schemeClr>
                </a:solidFill>
              </a:rPr>
              <a:t>- дополнительная </a:t>
            </a:r>
            <a:r>
              <a:rPr lang="ru-RU" altLang="ru-RU" b="1" dirty="0">
                <a:solidFill>
                  <a:schemeClr val="accent2">
                    <a:lumMod val="75000"/>
                  </a:schemeClr>
                </a:solidFill>
              </a:rPr>
              <a:t>инструкция для участников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Arial" charset="0"/>
              <a:buNone/>
              <a:defRPr/>
            </a:pPr>
            <a:r>
              <a:rPr lang="ru-RU" altLang="ru-RU" sz="1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Экзамен по русскому языку</a:t>
            </a:r>
          </a:p>
          <a:p>
            <a:pPr>
              <a:buFont typeface="Arial" charset="0"/>
              <a:buNone/>
              <a:defRPr/>
            </a:pPr>
            <a:r>
              <a:rPr lang="ru-RU" altLang="ru-RU" sz="1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Устройство для воспроизведения аудиодиска с текстом изложения</a:t>
            </a:r>
          </a:p>
          <a:p>
            <a:pPr>
              <a:buFont typeface="Arial" charset="0"/>
              <a:buNone/>
              <a:defRPr/>
            </a:pPr>
            <a:r>
              <a:rPr lang="ru-RU" altLang="ru-RU" sz="1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Словари орфографические</a:t>
            </a:r>
          </a:p>
          <a:p>
            <a:pPr>
              <a:buFont typeface="Arial" charset="0"/>
              <a:buNone/>
              <a:defRPr/>
            </a:pPr>
            <a:endParaRPr lang="ru-RU" altLang="ru-RU" sz="1800" b="1" dirty="0" smtClean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  <a:p>
            <a:pPr algn="ctr">
              <a:buFont typeface="Arial" charset="0"/>
              <a:buNone/>
              <a:defRPr/>
            </a:pPr>
            <a:r>
              <a:rPr lang="ru-RU" altLang="ru-RU" sz="1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Экзамен по иностранным языкам (письменная часть)</a:t>
            </a:r>
          </a:p>
          <a:p>
            <a:pPr>
              <a:buFont typeface="Arial" charset="0"/>
              <a:buNone/>
              <a:defRPr/>
            </a:pPr>
            <a:r>
              <a:rPr lang="ru-RU" altLang="ru-RU" sz="1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Устройство для воспроизведения аудиодиска</a:t>
            </a:r>
          </a:p>
          <a:p>
            <a:pPr>
              <a:buFont typeface="Arial" charset="0"/>
              <a:buNone/>
              <a:defRPr/>
            </a:pPr>
            <a:endParaRPr lang="ru-RU" altLang="ru-RU" sz="1800" b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  <a:p>
            <a:pPr algn="ctr">
              <a:buFont typeface="Arial" charset="0"/>
              <a:buNone/>
              <a:defRPr/>
            </a:pPr>
            <a:r>
              <a:rPr lang="ru-RU" altLang="ru-RU" sz="1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Экзамен по географии</a:t>
            </a:r>
          </a:p>
          <a:p>
            <a:pPr marL="0" indent="0">
              <a:buFont typeface="Arial" charset="0"/>
              <a:buNone/>
              <a:defRPr/>
            </a:pPr>
            <a:r>
              <a:rPr lang="ru-RU" altLang="ru-RU" sz="1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Атласы за 7, 8, 9 классы</a:t>
            </a:r>
          </a:p>
          <a:p>
            <a:pPr>
              <a:defRPr/>
            </a:pPr>
            <a:endParaRPr lang="ru-RU" altLang="ru-RU" sz="1800" b="1" dirty="0" smtClean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28674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1C61DDD-EDFB-45C5-A068-E1EE66FA669F}" type="slidenum">
              <a:rPr lang="ru-RU" altLang="ru-RU" smtClean="0">
                <a:cs typeface="Arial" charset="0"/>
              </a:rPr>
              <a:pPr/>
              <a:t>5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714375" y="2714625"/>
            <a:ext cx="7772400" cy="13620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dirty="0"/>
          </a:p>
        </p:txBody>
      </p:sp>
      <p:grpSp>
        <p:nvGrpSpPr>
          <p:cNvPr id="36866" name="Группа 9"/>
          <p:cNvGrpSpPr>
            <a:grpSpLocks/>
          </p:cNvGrpSpPr>
          <p:nvPr/>
        </p:nvGrpSpPr>
        <p:grpSpPr bwMode="auto">
          <a:xfrm>
            <a:off x="928688" y="2714625"/>
            <a:ext cx="7788275" cy="1428750"/>
            <a:chOff x="512664" y="-1140205"/>
            <a:chExt cx="7788374" cy="818064"/>
          </a:xfrm>
        </p:grpSpPr>
        <p:sp>
          <p:nvSpPr>
            <p:cNvPr id="11" name="Прямоугольник с двумя скругленными соседними углами 10"/>
            <p:cNvSpPr/>
            <p:nvPr/>
          </p:nvSpPr>
          <p:spPr>
            <a:xfrm rot="5400000">
              <a:off x="3997820" y="-4625360"/>
              <a:ext cx="818064" cy="7788374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Прямоугольник 11"/>
            <p:cNvSpPr/>
            <p:nvPr/>
          </p:nvSpPr>
          <p:spPr>
            <a:xfrm>
              <a:off x="512664" y="-935689"/>
              <a:ext cx="7768374" cy="3697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70688" tIns="15240" rIns="15240" bIns="15240" spcCol="1270" anchor="ctr"/>
            <a:lstStyle/>
            <a:p>
              <a:pPr marL="228600" lvl="1" indent="-228600" defTabSz="1066800" fontAlgn="auto">
                <a:lnSpc>
                  <a:spcPct val="90000"/>
                </a:lnSpc>
                <a:spcBef>
                  <a:spcPts val="0"/>
                </a:spcBef>
                <a:spcAft>
                  <a:spcPct val="15000"/>
                </a:spcAft>
                <a:defRPr/>
              </a:pPr>
              <a:r>
                <a:rPr lang="ru-RU" sz="3600" b="1" cap="all" spc="50" dirty="0">
                  <a:ln w="11430"/>
                  <a:solidFill>
                    <a:srgbClr val="F79646">
                      <a:lumMod val="50000"/>
                    </a:srgbClr>
                  </a:solidFill>
                  <a:effectLst>
                    <a:reflection blurRad="6350" stA="55000" endA="300" endPos="45500" dir="5400000" sy="-100000" algn="bl" rotWithShape="0"/>
                  </a:effectLst>
                  <a:ea typeface="+mj-ea"/>
                  <a:cs typeface="+mj-cs"/>
                </a:rPr>
                <a:t>Проведение  экзамена</a:t>
              </a:r>
              <a:endParaRPr lang="ru-RU" sz="24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sp>
        <p:nvSpPr>
          <p:cNvPr id="36867" name="Номер слайда 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2B62871-D99D-4C45-B250-68405CAC8369}" type="slidenum">
              <a:rPr lang="ru-RU" altLang="ru-RU" smtClean="0">
                <a:cs typeface="Arial" charset="0"/>
              </a:rPr>
              <a:pPr/>
              <a:t>6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2200" b="1" cap="all" dirty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charset="0"/>
              </a:rPr>
              <a:t>На рабочем столе участника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08" y="1556792"/>
            <a:ext cx="1428750" cy="1428750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52" y="4149080"/>
            <a:ext cx="1190625" cy="1800225"/>
          </a:xfrm>
          <a:prstGeom prst="rect">
            <a:avLst/>
          </a:prstGeom>
        </p:spPr>
      </p:pic>
      <p:pic>
        <p:nvPicPr>
          <p:cNvPr id="7" name="Объект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11960" y="1556792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Объект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25728" y="1556792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60692" y="3178570"/>
            <a:ext cx="1440160" cy="43204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Бланки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271089" y="3178570"/>
            <a:ext cx="1440160" cy="43204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КИМ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200550" y="3198186"/>
            <a:ext cx="1440160" cy="43204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Черновики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127" y="4152093"/>
            <a:ext cx="2134298" cy="180399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630" y="4149079"/>
            <a:ext cx="1523578" cy="1800225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6444208" y="1417638"/>
            <a:ext cx="2016224" cy="219298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Разрешенные средства воспитания и обучения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804248" y="3763106"/>
            <a:ext cx="2016224" cy="219298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Специальные технические средства для лиц с ОВЗ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0211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/>
          </p:cNvSpPr>
          <p:nvPr>
            <p:ph type="title"/>
          </p:nvPr>
        </p:nvSpPr>
        <p:spPr>
          <a:xfrm>
            <a:off x="0" y="333375"/>
            <a:ext cx="8794750" cy="1143000"/>
          </a:xfrm>
        </p:spPr>
        <p:txBody>
          <a:bodyPr/>
          <a:lstStyle/>
          <a:p>
            <a:pPr marL="762000" indent="-762000"/>
            <a:r>
              <a:rPr lang="ru-RU" altLang="ru-RU" sz="2800" b="1" smtClean="0"/>
              <a:t/>
            </a:r>
            <a:br>
              <a:rPr lang="ru-RU" altLang="ru-RU" sz="2800" b="1" smtClean="0"/>
            </a:br>
            <a:endParaRPr lang="ru-RU" altLang="ru-RU" sz="2800" b="1" smtClean="0"/>
          </a:p>
        </p:txBody>
      </p:sp>
      <p:sp>
        <p:nvSpPr>
          <p:cNvPr id="75778" name="Rectangle 3"/>
          <p:cNvSpPr>
            <a:spLocks noGrp="1"/>
          </p:cNvSpPr>
          <p:nvPr>
            <p:ph type="body" idx="1"/>
          </p:nvPr>
        </p:nvSpPr>
        <p:spPr>
          <a:xfrm>
            <a:off x="285750" y="1557338"/>
            <a:ext cx="8628063" cy="4464050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 typeface="Arial" charset="0"/>
              <a:buNone/>
              <a:defRPr/>
            </a:pP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Русский язык: орфографический словарь </a:t>
            </a:r>
          </a:p>
          <a:p>
            <a:pPr marL="609600" indent="-609600">
              <a:lnSpc>
                <a:spcPct val="80000"/>
              </a:lnSpc>
              <a:buFont typeface="Arial" charset="0"/>
              <a:buNone/>
              <a:defRPr/>
            </a:pP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Математика: линейка, справочно-информационные материалы, которые включены в КИМ </a:t>
            </a:r>
          </a:p>
          <a:p>
            <a:pPr marL="609600" indent="-609600">
              <a:lnSpc>
                <a:spcPct val="80000"/>
              </a:lnSpc>
              <a:buFont typeface="Arial" charset="0"/>
              <a:buNone/>
              <a:defRPr/>
            </a:pP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Литература: тексты художественных произведений</a:t>
            </a:r>
          </a:p>
          <a:p>
            <a:pPr marL="609600" indent="-609600">
              <a:lnSpc>
                <a:spcPct val="80000"/>
              </a:lnSpc>
              <a:buFont typeface="Arial" charset="0"/>
              <a:buNone/>
              <a:defRPr/>
            </a:pP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Химия: непрограммируемый калькулятор </a:t>
            </a:r>
          </a:p>
          <a:p>
            <a:pPr marL="609600" indent="-609600">
              <a:lnSpc>
                <a:spcPct val="80000"/>
              </a:lnSpc>
              <a:buFont typeface="Arial" charset="0"/>
              <a:buNone/>
              <a:defRPr/>
            </a:pP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Биология: линейка и непрограммируемый калькулятор </a:t>
            </a: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Физика: </a:t>
            </a:r>
            <a:r>
              <a:rPr lang="ru-RU" altLang="ru-RU" sz="2000" b="1" dirty="0">
                <a:solidFill>
                  <a:srgbClr val="FF0000"/>
                </a:solidFill>
                <a:latin typeface="Cambria" pitchFamily="18" charset="0"/>
              </a:rPr>
              <a:t>линейка</a:t>
            </a:r>
            <a:r>
              <a:rPr lang="ru-RU" altLang="ru-RU" sz="20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, непрограммируемый </a:t>
            </a: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калькулятор, комплекты стандартизированного лабораторного оборудования </a:t>
            </a:r>
          </a:p>
          <a:p>
            <a:pPr marL="609600" indent="-609600">
              <a:lnSpc>
                <a:spcPct val="80000"/>
              </a:lnSpc>
              <a:buFont typeface="Arial" charset="0"/>
              <a:buNone/>
              <a:defRPr/>
            </a:pP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География: географические атласы для 7, 8 и 9 классов, непрограммируемый калькулятор, линейка</a:t>
            </a:r>
          </a:p>
          <a:p>
            <a:pPr marL="609600" indent="-609600">
              <a:lnSpc>
                <a:spcPct val="80000"/>
              </a:lnSpc>
              <a:buFont typeface="Arial" charset="0"/>
              <a:buNone/>
              <a:defRPr/>
            </a:pPr>
            <a:endParaRPr lang="ru-RU" altLang="ru-RU" sz="2000" b="1" dirty="0" smtClean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  <a:p>
            <a:pPr marL="609600" indent="-609600">
              <a:lnSpc>
                <a:spcPct val="80000"/>
              </a:lnSpc>
              <a:buFont typeface="Arial" charset="0"/>
              <a:buNone/>
              <a:defRPr/>
            </a:pP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На экзаменах по физике и информатике должна быть  дополнительная инструкция для участников</a:t>
            </a:r>
          </a:p>
          <a:p>
            <a:pPr marL="609600" indent="-609600">
              <a:lnSpc>
                <a:spcPct val="80000"/>
              </a:lnSpc>
              <a:buFont typeface="Arial" charset="0"/>
              <a:buNone/>
              <a:defRPr/>
            </a:pPr>
            <a:endParaRPr lang="ru-RU" altLang="ru-RU" sz="2000" dirty="0" smtClean="0"/>
          </a:p>
        </p:txBody>
      </p:sp>
      <p:sp>
        <p:nvSpPr>
          <p:cNvPr id="75779" name="Rectangle 4"/>
          <p:cNvSpPr>
            <a:spLocks noChangeArrowheads="1"/>
          </p:cNvSpPr>
          <p:nvPr/>
        </p:nvSpPr>
        <p:spPr bwMode="auto">
          <a:xfrm>
            <a:off x="914400" y="714375"/>
            <a:ext cx="82296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altLang="ru-RU" sz="2600" b="1" dirty="0">
                <a:solidFill>
                  <a:schemeClr val="accent2">
                    <a:lumMod val="75000"/>
                  </a:schemeClr>
                </a:solidFill>
              </a:rPr>
              <a:t>Разрешенные средства обучения и воспитания</a:t>
            </a:r>
          </a:p>
        </p:txBody>
      </p:sp>
      <p:sp>
        <p:nvSpPr>
          <p:cNvPr id="82948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812015D-0978-4CB2-843F-58CC2449DA4B}" type="slidenum">
              <a:rPr lang="ru-RU" altLang="ru-RU" smtClean="0">
                <a:cs typeface="Arial" charset="0"/>
              </a:rPr>
              <a:pPr/>
              <a:t>8</a:t>
            </a:fld>
            <a:endParaRPr lang="ru-RU" altLang="ru-RU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84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Заголовок 1"/>
          <p:cNvSpPr>
            <a:spLocks noGrp="1"/>
          </p:cNvSpPr>
          <p:nvPr>
            <p:ph type="title"/>
          </p:nvPr>
        </p:nvSpPr>
        <p:spPr>
          <a:xfrm>
            <a:off x="642938" y="857250"/>
            <a:ext cx="8229600" cy="785813"/>
          </a:xfrm>
        </p:spPr>
        <p:txBody>
          <a:bodyPr/>
          <a:lstStyle/>
          <a:p>
            <a:pPr>
              <a:defRPr/>
            </a:pPr>
            <a:r>
              <a:rPr lang="ru-RU" altLang="ru-RU" sz="2200" b="1" cap="all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+mn-ea"/>
                <a:cs typeface="Arial" charset="0"/>
              </a:rPr>
              <a:t>Продолжительность экзаменов</a:t>
            </a:r>
          </a:p>
        </p:txBody>
      </p:sp>
      <p:sp>
        <p:nvSpPr>
          <p:cNvPr id="87042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C9F693C-CAFE-4DAC-9C49-62EF8B376115}" type="slidenum">
              <a:rPr lang="ru-RU" altLang="ru-RU" smtClean="0">
                <a:cs typeface="Arial" charset="0"/>
              </a:rPr>
              <a:pPr/>
              <a:t>9</a:t>
            </a:fld>
            <a:endParaRPr lang="ru-RU" altLang="ru-RU" smtClean="0">
              <a:cs typeface="Arial" charset="0"/>
            </a:endParaRPr>
          </a:p>
        </p:txBody>
      </p:sp>
      <p:graphicFrame>
        <p:nvGraphicFramePr>
          <p:cNvPr id="67630" name="Group 46"/>
          <p:cNvGraphicFramePr>
            <a:graphicFrameLocks noGrp="1"/>
          </p:cNvGraphicFramePr>
          <p:nvPr/>
        </p:nvGraphicFramePr>
        <p:xfrm>
          <a:off x="539750" y="1700213"/>
          <a:ext cx="8229600" cy="3725863"/>
        </p:xfrm>
        <a:graphic>
          <a:graphicData uri="http://schemas.openxmlformats.org/drawingml/2006/table">
            <a:tbl>
              <a:tblPr/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Предмет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Продолжительность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6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Химия, география, иностранные языки (письменная часть)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часа (120 минут)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1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Информатика и ИКТ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часа 30 минут (150 минут)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Биология, физика, история, обществознание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часа (180 минут)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8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Математика, русский язык, литература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часа 55 минут (235 минут)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46799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26546</TotalTime>
  <Words>1016</Words>
  <Application>Microsoft Office PowerPoint</Application>
  <PresentationFormat>Экран (4:3)</PresentationFormat>
  <Paragraphs>220</Paragraphs>
  <Slides>38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3" baseType="lpstr">
      <vt:lpstr>Arial</vt:lpstr>
      <vt:lpstr>Calibri</vt:lpstr>
      <vt:lpstr>Cambria</vt:lpstr>
      <vt:lpstr>Times New Roman</vt:lpstr>
      <vt:lpstr>Тема Office</vt:lpstr>
      <vt:lpstr>Презентация PowerPoint</vt:lpstr>
      <vt:lpstr>ГИА-9 </vt:lpstr>
      <vt:lpstr>информационная безопасность</vt:lpstr>
      <vt:lpstr>ОСОБЕННОСТИ ПОДГОТОВКИ АУДИТОРИЙ ПО ОТДЕЛЬНЫМ УЧЕБНЫМ ПРЕДМЕТАМ</vt:lpstr>
      <vt:lpstr>Презентация PowerPoint</vt:lpstr>
      <vt:lpstr> </vt:lpstr>
      <vt:lpstr>На рабочем столе участника</vt:lpstr>
      <vt:lpstr> </vt:lpstr>
      <vt:lpstr>Продолжительность экзаменов</vt:lpstr>
      <vt:lpstr>Проведение ОГЭ для участников с ОВЗ</vt:lpstr>
      <vt:lpstr>Проведение ОГЭ для участников с ОВЗ</vt:lpstr>
      <vt:lpstr> </vt:lpstr>
      <vt:lpstr>Презентация PowerPoint</vt:lpstr>
      <vt:lpstr>Презентация PowerPoint</vt:lpstr>
      <vt:lpstr>Презентация PowerPoint</vt:lpstr>
      <vt:lpstr>Проведение экзамена  по русскому языку</vt:lpstr>
      <vt:lpstr>Проведение экзамена по русскому языку</vt:lpstr>
      <vt:lpstr>Проведение экзамена по литературе</vt:lpstr>
      <vt:lpstr>Презентация PowerPoint</vt:lpstr>
      <vt:lpstr>Проведение экзамена по физике</vt:lpstr>
      <vt:lpstr>Презентация PowerPoint</vt:lpstr>
      <vt:lpstr>Проведение экзамена по информатике и ИКТ</vt:lpstr>
      <vt:lpstr>Презентация PowerPoint</vt:lpstr>
      <vt:lpstr>Презентация PowerPoint</vt:lpstr>
      <vt:lpstr>Презентация PowerPoint</vt:lpstr>
      <vt:lpstr>Общие процедурные моменты</vt:lpstr>
      <vt:lpstr>Удаление участника с экзамена</vt:lpstr>
      <vt:lpstr>Досрочное завершение экзамена по уважительной причине</vt:lpstr>
      <vt:lpstr>Презентация PowerPoint</vt:lpstr>
      <vt:lpstr>Презентация PowerPoint</vt:lpstr>
      <vt:lpstr>НЕЯВКА НА ЭКЗАМЕН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ОБУЧЕНИЕ СОТРУДНИКОВ  ПУНКТОВ ПРОВЕДЕНИЯ ЭКЗАМЕНОВ  ДЛЯ ВЫПУСКНИКОВ IX КЛАССОВ</dc:title>
  <dc:creator>lovygina.ui</dc:creator>
  <cp:lastModifiedBy>User</cp:lastModifiedBy>
  <cp:revision>882</cp:revision>
  <dcterms:created xsi:type="dcterms:W3CDTF">2009-04-24T07:03:57Z</dcterms:created>
  <dcterms:modified xsi:type="dcterms:W3CDTF">2019-11-07T13:20:42Z</dcterms:modified>
</cp:coreProperties>
</file>